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0" r:id="rId1"/>
    <p:sldMasterId id="2147483671" r:id="rId2"/>
  </p:sldMasterIdLst>
  <p:notesMasterIdLst>
    <p:notesMasterId r:id="rId38"/>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9" d="100"/>
          <a:sy n="119" d="100"/>
        </p:scale>
        <p:origin x="408"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cikit-learn.org/stable/tutorial/machine_learning_map/"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cikit-learn.org/stable/"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Shape 96"/>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97" name="Shape 97"/>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Shape 152"/>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53" name="Shape 153"/>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spcAft>
                <a:spcPts val="0"/>
              </a:spcAft>
              <a:buClr>
                <a:schemeClr val="dk1"/>
              </a:buClr>
              <a:buSzPct val="25000"/>
              <a:buFont typeface="Arial"/>
              <a:buNone/>
            </a:pPr>
            <a:r>
              <a:rPr lang="en" sz="1100" b="0" i="0" u="none" strike="noStrike" cap="none">
                <a:solidFill>
                  <a:schemeClr val="dk1"/>
                </a:solidFill>
                <a:latin typeface="Arial"/>
                <a:ea typeface="Arial"/>
                <a:cs typeface="Arial"/>
                <a:sym typeface="Arial"/>
              </a:rPr>
              <a:t>Supervised versus unsupervised learning: </a:t>
            </a:r>
          </a:p>
          <a:p>
            <a:pPr marL="457200" marR="0" lvl="0" indent="-228600" algn="l" rtl="0">
              <a:spcBef>
                <a:spcPts val="0"/>
              </a:spcBef>
              <a:spcAft>
                <a:spcPts val="0"/>
              </a:spcAft>
              <a:buClr>
                <a:schemeClr val="dk1"/>
              </a:buClr>
              <a:buSzPct val="100000"/>
              <a:buFont typeface="Arial"/>
              <a:buChar char="●"/>
            </a:pPr>
            <a:r>
              <a:rPr lang="en" sz="1100" b="0" i="0" u="none" strike="noStrike" cap="none">
                <a:solidFill>
                  <a:schemeClr val="dk1"/>
                </a:solidFill>
                <a:latin typeface="Arial"/>
                <a:ea typeface="Arial"/>
                <a:cs typeface="Arial"/>
                <a:sym typeface="Arial"/>
              </a:rPr>
              <a:t>supervised = give the algorithm both input data and the answers for that data (kinda like teaching), and it learns the connection between data and answers; </a:t>
            </a:r>
          </a:p>
          <a:p>
            <a:pPr marL="457200" marR="0" lvl="0" indent="-228600" algn="l" rtl="0">
              <a:spcBef>
                <a:spcPts val="0"/>
              </a:spcBef>
              <a:spcAft>
                <a:spcPts val="0"/>
              </a:spcAft>
              <a:buClr>
                <a:schemeClr val="dk1"/>
              </a:buClr>
              <a:buSzPct val="100000"/>
              <a:buFont typeface="Arial"/>
              <a:buChar char="●"/>
            </a:pPr>
            <a:r>
              <a:rPr lang="en" sz="1100" b="0" i="0" u="none" strike="noStrike" cap="none">
                <a:solidFill>
                  <a:schemeClr val="dk1"/>
                </a:solidFill>
                <a:latin typeface="Arial"/>
                <a:ea typeface="Arial"/>
                <a:cs typeface="Arial"/>
                <a:sym typeface="Arial"/>
              </a:rPr>
              <a:t>unsupervised = give the algorithm just the data, and it finds the structure in that data</a:t>
            </a:r>
          </a:p>
          <a:p>
            <a:pPr marL="0" marR="0" lvl="0" indent="0" algn="l" rtl="0">
              <a:spcBef>
                <a:spcPts val="0"/>
              </a:spcBef>
              <a:spcAft>
                <a:spcPts val="0"/>
              </a:spcAft>
              <a:buClr>
                <a:schemeClr val="dk1"/>
              </a:buClr>
              <a:buFont typeface="Arial"/>
              <a:buNone/>
            </a:pPr>
            <a:endParaRPr sz="1100" b="0" i="0" u="none" strike="noStrike" cap="none">
              <a:solidFill>
                <a:schemeClr val="dk1"/>
              </a:solidFill>
              <a:latin typeface="Arial"/>
              <a:ea typeface="Arial"/>
              <a:cs typeface="Arial"/>
              <a:sym typeface="Arial"/>
            </a:endParaRPr>
          </a:p>
          <a:p>
            <a:pPr marL="0" marR="0" lvl="0" indent="0" algn="l" rtl="0">
              <a:spcBef>
                <a:spcPts val="0"/>
              </a:spcBef>
              <a:spcAft>
                <a:spcPts val="0"/>
              </a:spcAft>
              <a:buClr>
                <a:schemeClr val="dk1"/>
              </a:buClr>
              <a:buSzPct val="25000"/>
              <a:buFont typeface="Arial"/>
              <a:buNone/>
            </a:pPr>
            <a:r>
              <a:rPr lang="en" sz="1100" b="0" i="0" u="none" strike="noStrike" cap="none">
                <a:solidFill>
                  <a:schemeClr val="dk1"/>
                </a:solidFill>
                <a:latin typeface="Arial"/>
                <a:ea typeface="Arial"/>
                <a:cs typeface="Arial"/>
                <a:sym typeface="Arial"/>
              </a:rPr>
              <a:t>Semi-supervised learning (where you only have a few answers) does exist, but isn’t talked about much.  There’s also reinforcement learning, where you know if a result is better or worse, but not how much it’s better or worse.</a:t>
            </a:r>
          </a:p>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Shape 158"/>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59" name="Shape 159"/>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lnSpc>
                <a:spcPct val="115000"/>
              </a:lnSpc>
              <a:spcBef>
                <a:spcPts val="0"/>
              </a:spcBef>
              <a:buClr>
                <a:schemeClr val="lt2"/>
              </a:buClr>
              <a:buSzPct val="25000"/>
              <a:buFont typeface="Arial"/>
              <a:buNone/>
            </a:pPr>
            <a:r>
              <a:rPr lang="en" sz="1100" b="0" i="0" u="none" strike="noStrike" cap="none">
                <a:solidFill>
                  <a:schemeClr val="dk1"/>
                </a:solidFill>
                <a:latin typeface="Arial"/>
                <a:ea typeface="Arial"/>
                <a:cs typeface="Arial"/>
                <a:sym typeface="Arial"/>
              </a:rPr>
              <a:t>Fit a line to a set of datapoints</a:t>
            </a:r>
            <a:r>
              <a:rPr lang="en" sz="1100" b="0" i="0" u="none" strike="noStrike" cap="none">
                <a:solidFill>
                  <a:schemeClr val="lt2"/>
                </a:solidFill>
                <a:latin typeface="Arial"/>
                <a:ea typeface="Arial"/>
                <a:cs typeface="Arial"/>
                <a:sym typeface="Arial"/>
              </a:rPr>
              <a:t>.  </a:t>
            </a:r>
            <a:r>
              <a:rPr lang="en" sz="1100" b="0" i="0" u="none" strike="noStrike" cap="none">
                <a:solidFill>
                  <a:schemeClr val="dk1"/>
                </a:solidFill>
                <a:latin typeface="Arial"/>
                <a:ea typeface="Arial"/>
                <a:cs typeface="Arial"/>
                <a:sym typeface="Arial"/>
              </a:rPr>
              <a:t>Use that line to predict new values</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Shape 164"/>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65" name="Shape 165"/>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spcAft>
                <a:spcPts val="0"/>
              </a:spcAft>
              <a:buClr>
                <a:schemeClr val="dk1"/>
              </a:buClr>
              <a:buSzPct val="25000"/>
              <a:buFont typeface="Arial"/>
              <a:buNone/>
            </a:pPr>
            <a:r>
              <a:rPr lang="en" sz="1100" b="0" i="0" u="none" strike="noStrike" cap="none">
                <a:solidFill>
                  <a:schemeClr val="dk1"/>
                </a:solidFill>
                <a:latin typeface="Arial"/>
                <a:ea typeface="Arial"/>
                <a:cs typeface="Arial"/>
                <a:sym typeface="Arial"/>
              </a:rPr>
              <a:t>This will give you 40 random samples around the line y = 3x + 7.  </a:t>
            </a:r>
          </a:p>
          <a:p>
            <a:pPr marL="0" marR="0" lvl="0" indent="0" algn="l" rtl="0">
              <a:spcBef>
                <a:spcPts val="0"/>
              </a:spcBef>
              <a:spcAft>
                <a:spcPts val="0"/>
              </a:spcAft>
              <a:buClr>
                <a:schemeClr val="dk1"/>
              </a:buClr>
              <a:buSzPct val="25000"/>
              <a:buFont typeface="Arial"/>
              <a:buNone/>
            </a:pPr>
            <a:r>
              <a:rPr lang="en" sz="1100" b="0" i="0" u="none" strike="noStrike" cap="none">
                <a:solidFill>
                  <a:schemeClr val="dk1"/>
                </a:solidFill>
                <a:latin typeface="Arial"/>
                <a:ea typeface="Arial"/>
                <a:cs typeface="Arial"/>
                <a:sym typeface="Arial"/>
              </a:rPr>
              <a:t> Random.rand selects from a uniform distribution; random.randn selects from a standard normal distribution. </a:t>
            </a:r>
          </a:p>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Shape 171"/>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72" name="Shape 172"/>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spcAft>
                <a:spcPts val="0"/>
              </a:spcAft>
              <a:buClr>
                <a:schemeClr val="dk1"/>
              </a:buClr>
              <a:buSzPct val="25000"/>
              <a:buFont typeface="Arial"/>
              <a:buNone/>
            </a:pPr>
            <a:r>
              <a:rPr lang="en" sz="1100" b="0" i="0" u="none" strike="noStrike" cap="none">
                <a:solidFill>
                  <a:schemeClr val="dk1"/>
                </a:solidFill>
                <a:latin typeface="Arial"/>
                <a:ea typeface="Arial"/>
                <a:cs typeface="Arial"/>
                <a:sym typeface="Arial"/>
              </a:rPr>
              <a:t>Note the hyperparameter (fit_intercept). This says that your model doesn’t start at (0,0). </a:t>
            </a:r>
          </a:p>
          <a:p>
            <a:pPr marL="0" marR="0" lvl="0" indent="0" algn="l" rtl="0">
              <a:spcBef>
                <a:spcPts val="0"/>
              </a:spcBef>
              <a:buClr>
                <a:schemeClr val="dk1"/>
              </a:buClr>
              <a:buFont typeface="Arial"/>
              <a:buNone/>
            </a:pPr>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Shape 177"/>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78" name="Shape 178"/>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spcAft>
                <a:spcPts val="0"/>
              </a:spcAft>
              <a:buClr>
                <a:schemeClr val="dk1"/>
              </a:buClr>
              <a:buSzPct val="25000"/>
              <a:buFont typeface="Arial"/>
              <a:buNone/>
            </a:pPr>
            <a:r>
              <a:rPr lang="en" sz="1200" b="0" i="0" u="none" strike="noStrike" cap="none">
                <a:solidFill>
                  <a:schemeClr val="dk1"/>
                </a:solidFill>
                <a:latin typeface="Arial"/>
                <a:ea typeface="Arial"/>
                <a:cs typeface="Arial"/>
                <a:sym typeface="Arial"/>
              </a:rPr>
              <a:t>predicted_slope = model.coef_</a:t>
            </a:r>
          </a:p>
          <a:p>
            <a:pPr marL="0" marR="0" lvl="0" indent="0" algn="l" rtl="0">
              <a:spcBef>
                <a:spcPts val="0"/>
              </a:spcBef>
              <a:spcAft>
                <a:spcPts val="0"/>
              </a:spcAft>
              <a:buClr>
                <a:schemeClr val="dk1"/>
              </a:buClr>
              <a:buSzPct val="25000"/>
              <a:buFont typeface="Arial"/>
              <a:buNone/>
            </a:pPr>
            <a:r>
              <a:rPr lang="en" sz="1200" b="0" i="0" u="none" strike="noStrike" cap="none">
                <a:solidFill>
                  <a:schemeClr val="dk1"/>
                </a:solidFill>
                <a:latin typeface="Arial"/>
                <a:ea typeface="Arial"/>
                <a:cs typeface="Arial"/>
                <a:sym typeface="Arial"/>
              </a:rPr>
              <a:t>predicted_intercept = model.intercept_</a:t>
            </a:r>
          </a:p>
          <a:p>
            <a:pPr marL="0" marR="0" lvl="0" indent="0" algn="l" rtl="0">
              <a:spcBef>
                <a:spcPts val="0"/>
              </a:spcBef>
              <a:spcAft>
                <a:spcPts val="0"/>
              </a:spcAft>
              <a:buClr>
                <a:schemeClr val="dk1"/>
              </a:buClr>
              <a:buFont typeface="Arial"/>
              <a:buNone/>
            </a:pPr>
            <a:endParaRPr sz="1200" b="0" i="0" u="none" strike="noStrike" cap="none">
              <a:solidFill>
                <a:schemeClr val="dk1"/>
              </a:solidFill>
              <a:latin typeface="Arial"/>
              <a:ea typeface="Arial"/>
              <a:cs typeface="Arial"/>
              <a:sym typeface="Arial"/>
            </a:endParaRPr>
          </a:p>
          <a:p>
            <a:pPr marL="0" marR="0" lvl="0" indent="0" algn="l" rtl="0">
              <a:spcBef>
                <a:spcPts val="0"/>
              </a:spcBef>
              <a:buClr>
                <a:schemeClr val="dk1"/>
              </a:buClr>
              <a:buFont typeface="Arial"/>
              <a:buNone/>
            </a:pPr>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Shape 184"/>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85" name="Shape 185"/>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r>
              <a:rPr lang="en" sz="1100" b="0" i="0" u="none" strike="noStrike" cap="none">
                <a:solidFill>
                  <a:schemeClr val="dk1"/>
                </a:solidFill>
                <a:latin typeface="Arial"/>
                <a:ea typeface="Arial"/>
                <a:cs typeface="Arial"/>
                <a:sym typeface="Arial"/>
              </a:rPr>
              <a:t>1-feature linear regression on the Diabetes dataset.  This is where you need to change your model.  In this case, you’d start by trying more features, then adapting the model hyperparameters (e.g. it might not be a straight line that you need to fit) or the model that you use (e.g. linear regression might not be the best model type to use on this dataset). </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Shape 190"/>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1" name="Shape 191"/>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r>
              <a:rPr lang="en" sz="1100" b="0" i="0" u="none" strike="noStrike" cap="none">
                <a:solidFill>
                  <a:schemeClr val="dk1"/>
                </a:solidFill>
                <a:latin typeface="Arial"/>
                <a:ea typeface="Arial"/>
                <a:cs typeface="Arial"/>
                <a:sym typeface="Arial"/>
              </a:rPr>
              <a:t>When there are just two classifications, it’s called binary classification. </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Shape 196"/>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7" name="Shape 197"/>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spcAft>
                <a:spcPts val="0"/>
              </a:spcAft>
              <a:buClr>
                <a:schemeClr val="dk1"/>
              </a:buClr>
              <a:buSzPct val="25000"/>
              <a:buFont typeface="Arial"/>
              <a:buNone/>
            </a:pPr>
            <a:r>
              <a:rPr lang="en" sz="1100" b="0" i="0" u="none" strike="noStrike" cap="none">
                <a:solidFill>
                  <a:schemeClr val="dk1"/>
                </a:solidFill>
                <a:latin typeface="Arial"/>
                <a:ea typeface="Arial"/>
                <a:cs typeface="Arial"/>
                <a:sym typeface="Arial"/>
              </a:rPr>
              <a:t>Classification: finding the link between data and classes. </a:t>
            </a:r>
          </a:p>
          <a:p>
            <a:pPr marL="0" marR="0" lvl="0" indent="0" algn="l" rtl="0">
              <a:spcBef>
                <a:spcPts val="0"/>
              </a:spcBef>
              <a:spcAft>
                <a:spcPts val="0"/>
              </a:spcAft>
              <a:buClr>
                <a:schemeClr val="dk1"/>
              </a:buClr>
              <a:buFont typeface="Arial"/>
              <a:buNone/>
            </a:pPr>
            <a:endParaRPr sz="1100" b="0" i="0" u="none" strike="noStrike" cap="none">
              <a:solidFill>
                <a:schemeClr val="dk1"/>
              </a:solidFill>
              <a:latin typeface="Arial"/>
              <a:ea typeface="Arial"/>
              <a:cs typeface="Arial"/>
              <a:sym typeface="Arial"/>
            </a:endParaRPr>
          </a:p>
          <a:p>
            <a:pPr marL="0" marR="0" lvl="0" indent="0" algn="l" rtl="0">
              <a:spcBef>
                <a:spcPts val="0"/>
              </a:spcBef>
              <a:buClr>
                <a:schemeClr val="dk1"/>
              </a:buClr>
              <a:buSzPct val="25000"/>
              <a:buFont typeface="Arial"/>
              <a:buNone/>
            </a:pPr>
            <a:r>
              <a:rPr lang="en" sz="1100" b="0" i="0" u="none" strike="noStrike" cap="none">
                <a:solidFill>
                  <a:schemeClr val="dk1"/>
                </a:solidFill>
                <a:latin typeface="Arial"/>
                <a:ea typeface="Arial"/>
                <a:cs typeface="Arial"/>
                <a:sym typeface="Arial"/>
              </a:rPr>
              <a:t>This is the Iris dataset. It’s one of Scikit-learn’s example datasets. </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Shape 205"/>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06" name="Shape 20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lnSpc>
                <a:spcPct val="115000"/>
              </a:lnSpc>
              <a:spcBef>
                <a:spcPts val="0"/>
              </a:spcBef>
              <a:spcAft>
                <a:spcPts val="0"/>
              </a:spcAft>
              <a:buClr>
                <a:schemeClr val="dk1"/>
              </a:buClr>
              <a:buSzPct val="25000"/>
              <a:buFont typeface="Arial"/>
              <a:buNone/>
            </a:pPr>
            <a:r>
              <a:rPr lang="en" sz="1100" b="0" i="0" u="none" strike="noStrike" cap="none">
                <a:solidFill>
                  <a:schemeClr val="dk1"/>
                </a:solidFill>
                <a:latin typeface="Arial"/>
                <a:ea typeface="Arial"/>
                <a:cs typeface="Arial"/>
                <a:sym typeface="Arial"/>
              </a:rPr>
              <a:t>print("Targets: {}".format(iris['target_names']))</a:t>
            </a:r>
          </a:p>
          <a:p>
            <a:pPr marL="0" marR="0" lvl="0" indent="0" algn="l" rtl="0">
              <a:lnSpc>
                <a:spcPct val="115000"/>
              </a:lnSpc>
              <a:spcBef>
                <a:spcPts val="0"/>
              </a:spcBef>
              <a:spcAft>
                <a:spcPts val="0"/>
              </a:spcAft>
              <a:buClr>
                <a:schemeClr val="dk1"/>
              </a:buClr>
              <a:buSzPct val="25000"/>
              <a:buFont typeface="Arial"/>
              <a:buNone/>
            </a:pPr>
            <a:r>
              <a:rPr lang="en" sz="1100" b="0" i="0" u="none" strike="noStrike" cap="none">
                <a:solidFill>
                  <a:schemeClr val="dk1"/>
                </a:solidFill>
                <a:latin typeface="Arial"/>
                <a:ea typeface="Arial"/>
                <a:cs typeface="Arial"/>
                <a:sym typeface="Arial"/>
              </a:rPr>
              <a:t>print("Target data: {}".format(iris_Y))</a:t>
            </a:r>
          </a:p>
          <a:p>
            <a:pPr marL="0" marR="0" lvl="0" indent="0" algn="l" rtl="0">
              <a:lnSpc>
                <a:spcPct val="115000"/>
              </a:lnSpc>
              <a:spcBef>
                <a:spcPts val="0"/>
              </a:spcBef>
              <a:spcAft>
                <a:spcPts val="0"/>
              </a:spcAft>
              <a:buClr>
                <a:schemeClr val="dk1"/>
              </a:buClr>
              <a:buSzPct val="25000"/>
              <a:buFont typeface="Arial"/>
              <a:buNone/>
            </a:pPr>
            <a:r>
              <a:rPr lang="en" sz="1100" b="0" i="0" u="none" strike="noStrike" cap="none">
                <a:solidFill>
                  <a:schemeClr val="dk1"/>
                </a:solidFill>
                <a:latin typeface="Arial"/>
                <a:ea typeface="Arial"/>
                <a:cs typeface="Arial"/>
                <a:sym typeface="Arial"/>
              </a:rPr>
              <a:t>print("Features: {}".format(iris['feature_names']))</a:t>
            </a:r>
          </a:p>
          <a:p>
            <a:pPr marL="0" marR="0" lvl="0" indent="0" algn="l" rtl="0">
              <a:lnSpc>
                <a:spcPct val="115000"/>
              </a:lnSpc>
              <a:spcBef>
                <a:spcPts val="0"/>
              </a:spcBef>
              <a:spcAft>
                <a:spcPts val="0"/>
              </a:spcAft>
              <a:buClr>
                <a:schemeClr val="dk1"/>
              </a:buClr>
              <a:buSzPct val="25000"/>
              <a:buFont typeface="Arial"/>
              <a:buNone/>
            </a:pPr>
            <a:r>
              <a:rPr lang="en" sz="1100" b="0" i="0" u="none" strike="noStrike" cap="none">
                <a:solidFill>
                  <a:schemeClr val="dk1"/>
                </a:solidFill>
                <a:latin typeface="Arial"/>
                <a:ea typeface="Arial"/>
                <a:cs typeface="Arial"/>
                <a:sym typeface="Arial"/>
              </a:rPr>
              <a:t>print("Feature data: {}".format(iris_X))</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Shape 212"/>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13" name="Shape 213"/>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spcAft>
                <a:spcPts val="0"/>
              </a:spcAft>
              <a:buClr>
                <a:schemeClr val="dk1"/>
              </a:buClr>
              <a:buSzPct val="25000"/>
              <a:buFont typeface="Arial"/>
              <a:buNone/>
            </a:pPr>
            <a:r>
              <a:rPr lang="en" sz="1100" b="0" i="0" u="none" strike="noStrike" cap="none">
                <a:solidFill>
                  <a:schemeClr val="dk1"/>
                </a:solidFill>
                <a:latin typeface="Arial"/>
                <a:ea typeface="Arial"/>
                <a:cs typeface="Arial"/>
                <a:sym typeface="Arial"/>
              </a:rPr>
              <a:t>Why do we split into training and test sets?  This is called a “holdout” set… we save some of our data, so we can use it to check how well our classifier does on data it hasn’t seen before. </a:t>
            </a:r>
          </a:p>
          <a:p>
            <a:pPr marL="0" marR="0" lvl="0" indent="0" algn="l" rtl="0">
              <a:spcBef>
                <a:spcPts val="0"/>
              </a:spcBef>
              <a:spcAft>
                <a:spcPts val="0"/>
              </a:spcAft>
              <a:buClr>
                <a:schemeClr val="dk1"/>
              </a:buClr>
              <a:buFont typeface="Arial"/>
              <a:buNone/>
            </a:pPr>
            <a:endParaRPr sz="1100" b="0" i="0" u="none" strike="noStrike" cap="none">
              <a:solidFill>
                <a:schemeClr val="dk1"/>
              </a:solidFill>
              <a:latin typeface="Arial"/>
              <a:ea typeface="Arial"/>
              <a:cs typeface="Arial"/>
              <a:sym typeface="Arial"/>
            </a:endParaRPr>
          </a:p>
          <a:p>
            <a:pPr marL="0" marR="0" lvl="0" indent="0" algn="l" rtl="0">
              <a:spcBef>
                <a:spcPts val="0"/>
              </a:spcBef>
              <a:buClr>
                <a:schemeClr val="dk1"/>
              </a:buClr>
              <a:buSzPct val="25000"/>
              <a:buFont typeface="Arial"/>
              <a:buNone/>
            </a:pPr>
            <a:r>
              <a:rPr lang="en" sz="1100" b="0" i="0" u="none" strike="noStrike" cap="none">
                <a:solidFill>
                  <a:schemeClr val="dk1"/>
                </a:solidFill>
                <a:latin typeface="Arial"/>
                <a:ea typeface="Arial"/>
                <a:cs typeface="Arial"/>
                <a:sym typeface="Arial"/>
              </a:rPr>
              <a:t>print(‘{} training points, {} test points’.format(len(iris_X_train), len(iris_X_test)))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Shape 102"/>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03" name="Shape 103"/>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Shape 218"/>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19" name="Shape 219"/>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spcAft>
                <a:spcPts val="0"/>
              </a:spcAft>
              <a:buClr>
                <a:schemeClr val="dk1"/>
              </a:buClr>
              <a:buSzPct val="25000"/>
              <a:buFont typeface="Arial"/>
              <a:buNone/>
            </a:pPr>
            <a:r>
              <a:rPr lang="en" sz="1100" b="0" i="0" u="none" strike="noStrike" cap="none">
                <a:solidFill>
                  <a:schemeClr val="dk1"/>
                </a:solidFill>
                <a:latin typeface="Arial"/>
                <a:ea typeface="Arial"/>
                <a:cs typeface="Arial"/>
                <a:sym typeface="Arial"/>
              </a:rPr>
              <a:t>This is the k nearest neighbours algorithm.  For every new datapoint, it looks at the N nearest datapoints it has classifications for, and assigns the new datapoint the class that’s most common amongst them.  </a:t>
            </a:r>
          </a:p>
          <a:p>
            <a:pPr marL="0" marR="0" lvl="0" indent="0" algn="l" rtl="0">
              <a:spcBef>
                <a:spcPts val="0"/>
              </a:spcBef>
              <a:spcAft>
                <a:spcPts val="0"/>
              </a:spcAft>
              <a:buClr>
                <a:schemeClr val="dk1"/>
              </a:buClr>
              <a:buFont typeface="Arial"/>
              <a:buNone/>
            </a:pPr>
            <a:endParaRPr sz="1100" b="0" i="0" u="none" strike="noStrike" cap="none">
              <a:solidFill>
                <a:schemeClr val="dk1"/>
              </a:solidFill>
              <a:latin typeface="Arial"/>
              <a:ea typeface="Arial"/>
              <a:cs typeface="Arial"/>
              <a:sym typeface="Arial"/>
            </a:endParaRPr>
          </a:p>
          <a:p>
            <a:pPr marL="0" marR="0" lvl="0" indent="0" algn="l" rtl="0">
              <a:spcBef>
                <a:spcPts val="0"/>
              </a:spcBef>
              <a:spcAft>
                <a:spcPts val="0"/>
              </a:spcAft>
              <a:buClr>
                <a:schemeClr val="dk1"/>
              </a:buClr>
              <a:buSzPct val="25000"/>
              <a:buFont typeface="Arial"/>
              <a:buNone/>
            </a:pPr>
            <a:r>
              <a:rPr lang="en" sz="1100" b="0" i="0" u="none" strike="noStrike" cap="none">
                <a:solidFill>
                  <a:schemeClr val="dk1"/>
                </a:solidFill>
                <a:latin typeface="Arial"/>
                <a:ea typeface="Arial"/>
                <a:cs typeface="Arial"/>
                <a:sym typeface="Arial"/>
              </a:rPr>
              <a:t>Here, we’re using 5 neighbours.  We’re also using the Minkowski distance (https://machinelearning1.wordpress.com/2013/03/25/three-famous-metrics-manhattan-euclidean-minkowski/) : this tells the algorithm how to compute the distance between two points, so we can define which points are ‘closest’.  Common distance metrics you’ll see in machine learning include: </a:t>
            </a:r>
          </a:p>
          <a:p>
            <a:pPr marL="457200" marR="0" lvl="0" indent="-228600" algn="l" rtl="0">
              <a:spcBef>
                <a:spcPts val="0"/>
              </a:spcBef>
              <a:spcAft>
                <a:spcPts val="0"/>
              </a:spcAft>
              <a:buClr>
                <a:schemeClr val="dk1"/>
              </a:buClr>
              <a:buSzPct val="100000"/>
              <a:buFont typeface="Arial"/>
              <a:buChar char="●"/>
            </a:pPr>
            <a:r>
              <a:rPr lang="en" sz="1100" b="0" i="0" u="none" strike="noStrike" cap="none">
                <a:solidFill>
                  <a:schemeClr val="dk1"/>
                </a:solidFill>
                <a:latin typeface="Arial"/>
                <a:ea typeface="Arial"/>
                <a:cs typeface="Arial"/>
                <a:sym typeface="Arial"/>
              </a:rPr>
              <a:t>Manhattan, or “city block” distance: add the distance along the x axis to the distance along the y axis (“city block” because that’s how you navigate in Manhattan”)</a:t>
            </a:r>
          </a:p>
          <a:p>
            <a:pPr marL="457200" marR="0" lvl="0" indent="-228600" algn="l" rtl="0">
              <a:spcBef>
                <a:spcPts val="0"/>
              </a:spcBef>
              <a:spcAft>
                <a:spcPts val="0"/>
              </a:spcAft>
              <a:buClr>
                <a:schemeClr val="dk1"/>
              </a:buClr>
              <a:buSzPct val="100000"/>
              <a:buFont typeface="Arial"/>
              <a:buChar char="●"/>
            </a:pPr>
            <a:r>
              <a:rPr lang="en" sz="1100" b="0" i="0" u="none" strike="noStrike" cap="none">
                <a:solidFill>
                  <a:schemeClr val="dk1"/>
                </a:solidFill>
                <a:latin typeface="Arial"/>
                <a:ea typeface="Arial"/>
                <a:cs typeface="Arial"/>
                <a:sym typeface="Arial"/>
              </a:rPr>
              <a:t>Euclidian distance: calculate the straight-line distance between the two points (e.g. sqrt(x^2 + y^2))</a:t>
            </a:r>
          </a:p>
          <a:p>
            <a:pPr marL="457200" marR="0" lvl="0" indent="-228600" algn="l" rtl="0">
              <a:spcBef>
                <a:spcPts val="0"/>
              </a:spcBef>
              <a:spcAft>
                <a:spcPts val="0"/>
              </a:spcAft>
              <a:buClr>
                <a:schemeClr val="dk1"/>
              </a:buClr>
              <a:buSzPct val="100000"/>
              <a:buFont typeface="Arial"/>
              <a:buChar char="●"/>
            </a:pPr>
            <a:r>
              <a:rPr lang="en" sz="1100" b="0" i="0" u="none" strike="noStrike" cap="none">
                <a:solidFill>
                  <a:schemeClr val="dk1"/>
                </a:solidFill>
                <a:latin typeface="Arial"/>
                <a:ea typeface="Arial"/>
                <a:cs typeface="Arial"/>
                <a:sym typeface="Arial"/>
              </a:rPr>
              <a:t>Minkowski distance: a variant of Euclidian distance, for large numbers of features</a:t>
            </a:r>
          </a:p>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Shape 224"/>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25" name="Shape 225"/>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Shape 231"/>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32" name="Shape 232"/>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Shape 237"/>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38" name="Shape 238"/>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Shape 243"/>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44" name="Shape 244"/>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Shape 249"/>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50" name="Shape 250"/>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Shape 256"/>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57" name="Shape 257"/>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r>
              <a:rPr lang="en" sz="1100" b="0" i="0" u="none" strike="noStrike" cap="none">
                <a:solidFill>
                  <a:schemeClr val="dk1"/>
                </a:solidFill>
                <a:latin typeface="Arial"/>
                <a:ea typeface="Arial"/>
                <a:cs typeface="Arial"/>
                <a:sym typeface="Arial"/>
              </a:rPr>
              <a:t>This is the digits example dataset.</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Shape 263"/>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64" name="Shape 264"/>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r>
              <a:rPr lang="en" sz="1100" b="0" i="0" u="none" strike="noStrike" cap="none">
                <a:solidFill>
                  <a:schemeClr val="dk1"/>
                </a:solidFill>
                <a:latin typeface="Arial"/>
                <a:ea typeface="Arial"/>
                <a:cs typeface="Arial"/>
                <a:sym typeface="Arial"/>
              </a:rPr>
              <a:t>This is all in notebook 6.5</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Shape 269"/>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70" name="Shape 270"/>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Shape 275"/>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76" name="Shape 27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lnSpc>
                <a:spcPct val="115000"/>
              </a:lnSpc>
              <a:spcBef>
                <a:spcPts val="0"/>
              </a:spcBef>
              <a:spcAft>
                <a:spcPts val="0"/>
              </a:spcAft>
              <a:buClr>
                <a:schemeClr val="dk1"/>
              </a:buClr>
              <a:buSzPct val="25000"/>
              <a:buFont typeface="Arial"/>
              <a:buNone/>
            </a:pPr>
            <a:r>
              <a:rPr lang="en" sz="1100" b="0" i="0" u="none" strike="noStrike" cap="none">
                <a:solidFill>
                  <a:schemeClr val="dk1"/>
                </a:solidFill>
                <a:latin typeface="Arial"/>
                <a:ea typeface="Arial"/>
                <a:cs typeface="Arial"/>
                <a:sym typeface="Arial"/>
              </a:rPr>
              <a:t>There’s no “best” algorithm for every problem. This is also known as the “no free lunch” theory.</a:t>
            </a:r>
          </a:p>
          <a:p>
            <a:pPr marL="0" marR="0" lvl="0" indent="0" algn="l" rtl="0">
              <a:spcBef>
                <a:spcPts val="0"/>
              </a:spcBef>
              <a:spcAft>
                <a:spcPts val="0"/>
              </a:spcAft>
              <a:buClr>
                <a:schemeClr val="dk1"/>
              </a:buClr>
              <a:buFont typeface="Arial"/>
              <a:buNone/>
            </a:pPr>
            <a:endParaRPr sz="1100" b="0" i="0" u="none" strike="noStrike" cap="none">
              <a:solidFill>
                <a:schemeClr val="dk1"/>
              </a:solidFill>
              <a:latin typeface="Arial"/>
              <a:ea typeface="Arial"/>
              <a:cs typeface="Arial"/>
              <a:sym typeface="Arial"/>
            </a:endParaRPr>
          </a:p>
          <a:p>
            <a:pPr marL="0" marR="0" lvl="0" indent="0" algn="l" rtl="0">
              <a:lnSpc>
                <a:spcPct val="115000"/>
              </a:lnSpc>
              <a:spcBef>
                <a:spcPts val="0"/>
              </a:spcBef>
              <a:spcAft>
                <a:spcPts val="0"/>
              </a:spcAft>
              <a:buClr>
                <a:schemeClr val="dk1"/>
              </a:buClr>
              <a:buSzPct val="25000"/>
              <a:buFont typeface="Arial"/>
              <a:buNone/>
            </a:pPr>
            <a:r>
              <a:rPr lang="en" sz="1100" b="0" i="0" u="none" strike="noStrike" cap="none">
                <a:solidFill>
                  <a:schemeClr val="dk1"/>
                </a:solidFill>
                <a:latin typeface="Arial"/>
                <a:ea typeface="Arial"/>
                <a:cs typeface="Arial"/>
                <a:sym typeface="Arial"/>
              </a:rPr>
              <a:t>If you have data and estimate of better/worse: reinforcement learning</a:t>
            </a:r>
          </a:p>
          <a:p>
            <a:pPr marL="0" marR="0" lvl="0" indent="0" algn="l" rtl="0">
              <a:spcBef>
                <a:spcPts val="0"/>
              </a:spcBef>
              <a:spcAft>
                <a:spcPts val="0"/>
              </a:spcAft>
              <a:buClr>
                <a:schemeClr val="dk1"/>
              </a:buClr>
              <a:buFont typeface="Arial"/>
              <a:buNone/>
            </a:pPr>
            <a:endParaRPr sz="1100" b="0" i="0" u="none" strike="noStrike" cap="none">
              <a:solidFill>
                <a:schemeClr val="dk1"/>
              </a:solidFill>
              <a:latin typeface="Arial"/>
              <a:ea typeface="Arial"/>
              <a:cs typeface="Arial"/>
              <a:sym typeface="Arial"/>
            </a:endParaRPr>
          </a:p>
          <a:p>
            <a:pPr marL="0" marR="0" lvl="0" indent="0" algn="l" rtl="0">
              <a:spcBef>
                <a:spcPts val="0"/>
              </a:spcBef>
              <a:buClr>
                <a:schemeClr val="dk1"/>
              </a:buClr>
              <a:buSzPct val="25000"/>
              <a:buFont typeface="Arial"/>
              <a:buNone/>
            </a:pPr>
            <a:r>
              <a:rPr lang="en" sz="1100" b="0" i="0" u="none" strike="noStrike" cap="none">
                <a:solidFill>
                  <a:schemeClr val="dk1"/>
                </a:solidFill>
                <a:latin typeface="Arial"/>
                <a:ea typeface="Arial"/>
                <a:cs typeface="Arial"/>
                <a:sym typeface="Arial"/>
              </a:rPr>
              <a:t>There are lots of variants on these algorithms: the Scikit-learn cheat sheet will help you choose between them:  </a:t>
            </a:r>
            <a:r>
              <a:rPr lang="en" sz="1100" b="0" i="0" u="sng" strike="noStrike" cap="none">
                <a:solidFill>
                  <a:schemeClr val="hlink"/>
                </a:solidFill>
                <a:latin typeface="Arial"/>
                <a:ea typeface="Arial"/>
                <a:cs typeface="Arial"/>
                <a:sym typeface="Arial"/>
                <a:hlinkClick r:id="rId3"/>
              </a:rPr>
              <a:t>http://scikit-learn.org/stable/tutorial/machine_learning_map/</a:t>
            </a:r>
            <a:r>
              <a:rPr lang="en" sz="1100" b="0" i="0" u="none" strike="noStrike" cap="none">
                <a:solidFill>
                  <a:schemeClr val="dk1"/>
                </a:solidFill>
                <a:latin typeface="Arial"/>
                <a:ea typeface="Arial"/>
                <a:cs typeface="Arial"/>
                <a:sym typeface="Arial"/>
              </a:rPr>
              <a:t> </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Shape 108"/>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09" name="Shape 109"/>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Shape 281"/>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82" name="Shape 282"/>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Shape 286"/>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87" name="Shape 287"/>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spcAft>
                <a:spcPts val="0"/>
              </a:spcAft>
              <a:buClr>
                <a:schemeClr val="dk1"/>
              </a:buClr>
              <a:buSzPct val="25000"/>
              <a:buFont typeface="Arial"/>
              <a:buNone/>
            </a:pPr>
            <a:r>
              <a:rPr lang="en" sz="1100" b="0" i="0" u="none" strike="noStrike" cap="none">
                <a:solidFill>
                  <a:schemeClr val="dk1"/>
                </a:solidFill>
                <a:latin typeface="Arial"/>
                <a:ea typeface="Arial"/>
                <a:cs typeface="Arial"/>
                <a:sym typeface="Arial"/>
              </a:rPr>
              <a:t>Overfitting: matches the training data well, performs badly on new data… has high variance</a:t>
            </a:r>
          </a:p>
          <a:p>
            <a:pPr marL="0" marR="0" lvl="0" indent="0" algn="l" rtl="0">
              <a:spcBef>
                <a:spcPts val="0"/>
              </a:spcBef>
              <a:spcAft>
                <a:spcPts val="0"/>
              </a:spcAft>
              <a:buClr>
                <a:schemeClr val="dk1"/>
              </a:buClr>
              <a:buSzPct val="25000"/>
              <a:buFont typeface="Arial"/>
              <a:buNone/>
            </a:pPr>
            <a:r>
              <a:rPr lang="en" sz="1100" b="0" i="0" u="none" strike="noStrike" cap="none">
                <a:solidFill>
                  <a:schemeClr val="dk1"/>
                </a:solidFill>
                <a:latin typeface="Arial"/>
                <a:ea typeface="Arial"/>
                <a:cs typeface="Arial"/>
                <a:sym typeface="Arial"/>
              </a:rPr>
              <a:t>Underfitting: doesn’t match the training data well, might perform well on new data… has high bias</a:t>
            </a:r>
          </a:p>
          <a:p>
            <a:pPr marL="0" marR="0" lvl="0" indent="0" algn="l" rtl="0">
              <a:spcBef>
                <a:spcPts val="0"/>
              </a:spcBef>
              <a:spcAft>
                <a:spcPts val="0"/>
              </a:spcAft>
              <a:buClr>
                <a:schemeClr val="dk1"/>
              </a:buClr>
              <a:buSzPct val="25000"/>
              <a:buFont typeface="Arial"/>
              <a:buNone/>
            </a:pPr>
            <a:r>
              <a:rPr lang="en" sz="1100" b="0" i="0" u="none" strike="noStrike" cap="none">
                <a:solidFill>
                  <a:schemeClr val="dk1"/>
                </a:solidFill>
                <a:latin typeface="Arial"/>
                <a:ea typeface="Arial"/>
                <a:cs typeface="Arial"/>
                <a:sym typeface="Arial"/>
              </a:rPr>
              <a:t>Bias/ Variance tradeoff: adjust your hyperparameters until the model performs well on the test data.</a:t>
            </a:r>
          </a:p>
          <a:p>
            <a:pPr marL="0" marR="0" lvl="0" indent="0" algn="l" rtl="0">
              <a:spcBef>
                <a:spcPts val="0"/>
              </a:spcBef>
              <a:buClr>
                <a:schemeClr val="dk1"/>
              </a:buClr>
              <a:buSzPct val="25000"/>
              <a:buFont typeface="Arial"/>
              <a:buNone/>
            </a:pPr>
            <a:r>
              <a:rPr lang="en" sz="1100" b="0" i="0" u="none" strike="noStrike" cap="none">
                <a:solidFill>
                  <a:schemeClr val="dk1"/>
                </a:solidFill>
                <a:latin typeface="Arial"/>
                <a:ea typeface="Arial"/>
                <a:cs typeface="Arial"/>
                <a:sym typeface="Arial"/>
              </a:rPr>
              <a:t>See e.g.  http://scott.fortmann-roe.com/docs/BiasVariance.html</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Shape 292"/>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93" name="Shape 293"/>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spcAft>
                <a:spcPts val="0"/>
              </a:spcAft>
              <a:buClr>
                <a:schemeClr val="dk1"/>
              </a:buClr>
              <a:buSzPct val="25000"/>
              <a:buFont typeface="Arial"/>
              <a:buNone/>
            </a:pPr>
            <a:r>
              <a:rPr lang="en" sz="1100" b="0" i="0" u="none" strike="noStrike" cap="none">
                <a:solidFill>
                  <a:schemeClr val="dk1"/>
                </a:solidFill>
                <a:latin typeface="Arial"/>
                <a:ea typeface="Arial"/>
                <a:cs typeface="Arial"/>
                <a:sym typeface="Arial"/>
              </a:rPr>
              <a:t>This is all about your parameters  e.g. the difference between fitting a straight line, a quadratic curve or a n-dimensional curve.</a:t>
            </a:r>
          </a:p>
          <a:p>
            <a:pPr marL="0" marR="0" lvl="0" indent="0" algn="l" rtl="0">
              <a:spcBef>
                <a:spcPts val="0"/>
              </a:spcBef>
              <a:spcAft>
                <a:spcPts val="0"/>
              </a:spcAft>
              <a:buClr>
                <a:schemeClr val="dk1"/>
              </a:buClr>
              <a:buFont typeface="Arial"/>
              <a:buNone/>
            </a:pPr>
            <a:endParaRPr sz="1100" b="0" i="0" u="none" strike="noStrike" cap="none">
              <a:solidFill>
                <a:schemeClr val="dk1"/>
              </a:solidFill>
              <a:latin typeface="Arial"/>
              <a:ea typeface="Arial"/>
              <a:cs typeface="Arial"/>
              <a:sym typeface="Arial"/>
            </a:endParaRPr>
          </a:p>
          <a:p>
            <a:pPr marL="0" marR="0" lvl="0" indent="0" algn="l" rtl="0">
              <a:spcBef>
                <a:spcPts val="0"/>
              </a:spcBef>
              <a:spcAft>
                <a:spcPts val="0"/>
              </a:spcAft>
              <a:buClr>
                <a:schemeClr val="dk1"/>
              </a:buClr>
              <a:buSzPct val="25000"/>
              <a:buFont typeface="Arial"/>
              <a:buNone/>
            </a:pPr>
            <a:r>
              <a:rPr lang="en" sz="1100" b="0" i="0" u="none" strike="noStrike" cap="none">
                <a:solidFill>
                  <a:schemeClr val="dk1"/>
                </a:solidFill>
                <a:latin typeface="Arial"/>
                <a:ea typeface="Arial"/>
                <a:cs typeface="Arial"/>
                <a:sym typeface="Arial"/>
              </a:rPr>
              <a:t>Figures from Jake Van Der Plas’ Python for Data Science book. </a:t>
            </a:r>
          </a:p>
          <a:p>
            <a:pPr marL="0" marR="0" lvl="0" indent="0" algn="l" rtl="0">
              <a:spcBef>
                <a:spcPts val="0"/>
              </a:spcBef>
              <a:buClr>
                <a:schemeClr val="dk1"/>
              </a:buClr>
              <a:buSzPct val="25000"/>
              <a:buFont typeface="Arial"/>
              <a:buNone/>
            </a:pPr>
            <a:r>
              <a:rPr lang="en" sz="1100" b="0" i="0" u="none" strike="noStrike" cap="none">
                <a:solidFill>
                  <a:schemeClr val="dk1"/>
                </a:solidFill>
                <a:latin typeface="Arial"/>
                <a:ea typeface="Arial"/>
                <a:cs typeface="Arial"/>
                <a:sym typeface="Arial"/>
              </a:rPr>
              <a:t>We’ll talk about the bias-variance tradeoff later. </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Shape 298"/>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99" name="Shape 299"/>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lnSpc>
                <a:spcPct val="115000"/>
              </a:lnSpc>
              <a:spcBef>
                <a:spcPts val="0"/>
              </a:spcBef>
              <a:spcAft>
                <a:spcPts val="0"/>
              </a:spcAft>
              <a:buClr>
                <a:schemeClr val="dk1"/>
              </a:buClr>
              <a:buSzPct val="25000"/>
              <a:buFont typeface="Arial"/>
              <a:buNone/>
            </a:pPr>
            <a:r>
              <a:rPr lang="en" sz="1100" b="0" i="0" u="none" strike="noStrike" cap="none">
                <a:solidFill>
                  <a:schemeClr val="dk1"/>
                </a:solidFill>
                <a:latin typeface="Arial"/>
                <a:ea typeface="Arial"/>
                <a:cs typeface="Arial"/>
                <a:sym typeface="Arial"/>
              </a:rPr>
              <a:t>False positive is also known as a “type 1 error”; false negative is also known as a “type 2 error”. </a:t>
            </a:r>
          </a:p>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Shape 306"/>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07" name="Shape 307"/>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lnSpc>
                <a:spcPct val="115000"/>
              </a:lnSpc>
              <a:spcBef>
                <a:spcPts val="0"/>
              </a:spcBef>
              <a:spcAft>
                <a:spcPts val="0"/>
              </a:spcAft>
              <a:buClr>
                <a:schemeClr val="dk1"/>
              </a:buClr>
              <a:buSzPct val="25000"/>
              <a:buFont typeface="Arial"/>
              <a:buNone/>
            </a:pPr>
            <a:r>
              <a:rPr lang="en" sz="1100" b="0" i="0" u="none" strike="noStrike" cap="none">
                <a:solidFill>
                  <a:schemeClr val="dk1"/>
                </a:solidFill>
                <a:latin typeface="Arial"/>
                <a:ea typeface="Arial"/>
                <a:cs typeface="Arial"/>
                <a:sym typeface="Arial"/>
              </a:rPr>
              <a:t>These numbers are always between 0 and 1. If you want to play with F1, try it in Python, e.g.:</a:t>
            </a:r>
          </a:p>
          <a:p>
            <a:pPr marL="0" marR="0" lvl="0" indent="0" algn="l" rtl="0">
              <a:lnSpc>
                <a:spcPct val="115000"/>
              </a:lnSpc>
              <a:spcBef>
                <a:spcPts val="0"/>
              </a:spcBef>
              <a:spcAft>
                <a:spcPts val="0"/>
              </a:spcAft>
              <a:buClr>
                <a:schemeClr val="dk1"/>
              </a:buClr>
              <a:buSzPct val="25000"/>
              <a:buFont typeface="Arial"/>
              <a:buNone/>
            </a:pPr>
            <a:r>
              <a:rPr lang="en" sz="1100" b="0" i="0" u="none" strike="noStrike" cap="none">
                <a:solidFill>
                  <a:schemeClr val="dk1"/>
                </a:solidFill>
                <a:latin typeface="Arial"/>
                <a:ea typeface="Arial"/>
                <a:cs typeface="Arial"/>
                <a:sym typeface="Arial"/>
              </a:rPr>
              <a:t>import numpy as np</a:t>
            </a:r>
          </a:p>
          <a:p>
            <a:pPr marL="0" marR="0" lvl="0" indent="0" algn="l" rtl="0">
              <a:lnSpc>
                <a:spcPct val="115000"/>
              </a:lnSpc>
              <a:spcBef>
                <a:spcPts val="0"/>
              </a:spcBef>
              <a:spcAft>
                <a:spcPts val="0"/>
              </a:spcAft>
              <a:buClr>
                <a:schemeClr val="dk1"/>
              </a:buClr>
              <a:buSzPct val="25000"/>
              <a:buFont typeface="Arial"/>
              <a:buNone/>
            </a:pPr>
            <a:r>
              <a:rPr lang="en" sz="1100" b="0" i="0" u="none" strike="noStrike" cap="none">
                <a:solidFill>
                  <a:schemeClr val="dk1"/>
                </a:solidFill>
                <a:latin typeface="Arial"/>
                <a:ea typeface="Arial"/>
                <a:cs typeface="Arial"/>
                <a:sym typeface="Arial"/>
              </a:rPr>
              <a:t>p = np.array([.25, .25, .125, .5, .75])</a:t>
            </a:r>
          </a:p>
          <a:p>
            <a:pPr marL="0" marR="0" lvl="0" indent="0" algn="l" rtl="0">
              <a:lnSpc>
                <a:spcPct val="115000"/>
              </a:lnSpc>
              <a:spcBef>
                <a:spcPts val="0"/>
              </a:spcBef>
              <a:spcAft>
                <a:spcPts val="0"/>
              </a:spcAft>
              <a:buClr>
                <a:schemeClr val="dk1"/>
              </a:buClr>
              <a:buSzPct val="25000"/>
              <a:buFont typeface="Arial"/>
              <a:buNone/>
            </a:pPr>
            <a:r>
              <a:rPr lang="en" sz="1100" b="0" i="0" u="none" strike="noStrike" cap="none">
                <a:solidFill>
                  <a:schemeClr val="dk1"/>
                </a:solidFill>
                <a:latin typeface="Arial"/>
                <a:ea typeface="Arial"/>
                <a:cs typeface="Arial"/>
                <a:sym typeface="Arial"/>
              </a:rPr>
              <a:t>r = np.array([.001, .10, .7, .9, .3])</a:t>
            </a:r>
          </a:p>
          <a:p>
            <a:pPr marL="0" marR="0" lvl="0" indent="0" algn="l" rtl="0">
              <a:lnSpc>
                <a:spcPct val="115000"/>
              </a:lnSpc>
              <a:spcBef>
                <a:spcPts val="0"/>
              </a:spcBef>
              <a:spcAft>
                <a:spcPts val="0"/>
              </a:spcAft>
              <a:buClr>
                <a:schemeClr val="dk1"/>
              </a:buClr>
              <a:buSzPct val="25000"/>
              <a:buFont typeface="Arial"/>
              <a:buNone/>
            </a:pPr>
            <a:r>
              <a:rPr lang="en" sz="1100" b="0" i="0" u="none" strike="noStrike" cap="none">
                <a:solidFill>
                  <a:schemeClr val="dk1"/>
                </a:solidFill>
                <a:latin typeface="Arial"/>
                <a:ea typeface="Arial"/>
                <a:cs typeface="Arial"/>
                <a:sym typeface="Arial"/>
              </a:rPr>
              <a:t>2*p*r / (p + r)</a:t>
            </a:r>
          </a:p>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Shape 31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13" name="Shape 313"/>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spcAft>
                <a:spcPts val="0"/>
              </a:spcAft>
              <a:buClr>
                <a:schemeClr val="dk1"/>
              </a:buClr>
              <a:buSzPct val="25000"/>
              <a:buFont typeface="Arial"/>
              <a:buNone/>
            </a:pPr>
            <a:r>
              <a:rPr lang="en" sz="1100" b="0" i="0" u="none" strike="noStrike" cap="none">
                <a:solidFill>
                  <a:schemeClr val="dk1"/>
                </a:solidFill>
                <a:latin typeface="Arial"/>
                <a:ea typeface="Arial"/>
                <a:cs typeface="Arial"/>
                <a:sym typeface="Arial"/>
              </a:rPr>
              <a:t>Support: how many things that are actually this class did we use to calculate these metrics?</a:t>
            </a:r>
          </a:p>
          <a:p>
            <a:pPr marL="0" marR="0" lvl="0" indent="0" algn="l" rtl="0">
              <a:spcBef>
                <a:spcPts val="0"/>
              </a:spcBef>
              <a:spcAft>
                <a:spcPts val="0"/>
              </a:spcAft>
              <a:buClr>
                <a:schemeClr val="dk1"/>
              </a:buClr>
              <a:buSzPct val="25000"/>
              <a:buFont typeface="Arial"/>
              <a:buNone/>
            </a:pPr>
            <a:r>
              <a:rPr lang="en" sz="1100" b="0" i="0" u="none" strike="noStrike" cap="none">
                <a:solidFill>
                  <a:schemeClr val="dk1"/>
                </a:solidFill>
                <a:latin typeface="Arial"/>
                <a:ea typeface="Arial"/>
                <a:cs typeface="Arial"/>
                <a:sym typeface="Arial"/>
              </a:rPr>
              <a:t>Precision: of all the “true” results, how many were actually “true”?</a:t>
            </a:r>
          </a:p>
          <a:p>
            <a:pPr marL="0" marR="0" lvl="0" indent="0" algn="l" rtl="0">
              <a:spcBef>
                <a:spcPts val="0"/>
              </a:spcBef>
              <a:spcAft>
                <a:spcPts val="0"/>
              </a:spcAft>
              <a:buClr>
                <a:schemeClr val="dk1"/>
              </a:buClr>
              <a:buSzPct val="25000"/>
              <a:buFont typeface="Arial"/>
              <a:buNone/>
            </a:pPr>
            <a:r>
              <a:rPr lang="en" sz="1100" b="0" i="0" u="none" strike="noStrike" cap="none">
                <a:solidFill>
                  <a:schemeClr val="dk1"/>
                </a:solidFill>
                <a:latin typeface="Arial"/>
                <a:ea typeface="Arial"/>
                <a:cs typeface="Arial"/>
                <a:sym typeface="Arial"/>
              </a:rPr>
              <a:t>Recall: how many of the things that were really “true” were marked as “true” by the classifier?</a:t>
            </a:r>
          </a:p>
          <a:p>
            <a:pPr marL="0" marR="0" lvl="0" indent="0" algn="l" rtl="0">
              <a:spcBef>
                <a:spcPts val="0"/>
              </a:spcBef>
              <a:spcAft>
                <a:spcPts val="0"/>
              </a:spcAft>
              <a:buClr>
                <a:schemeClr val="dk1"/>
              </a:buClr>
              <a:buSzPct val="25000"/>
              <a:buFont typeface="Arial"/>
              <a:buNone/>
            </a:pPr>
            <a:r>
              <a:rPr lang="en" sz="1100" b="0" i="0" u="none" strike="noStrike" cap="none">
                <a:solidFill>
                  <a:schemeClr val="dk1"/>
                </a:solidFill>
                <a:latin typeface="Arial"/>
                <a:ea typeface="Arial"/>
                <a:cs typeface="Arial"/>
                <a:sym typeface="Arial"/>
              </a:rPr>
              <a:t>F1: combination of precision and recall</a:t>
            </a:r>
          </a:p>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Shape 113"/>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14" name="Shape 114"/>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r>
              <a:rPr lang="en" sz="1100" b="0" i="0" u="none" strike="noStrike" cap="none">
                <a:solidFill>
                  <a:schemeClr val="dk1"/>
                </a:solidFill>
                <a:latin typeface="Arial"/>
                <a:ea typeface="Arial"/>
                <a:cs typeface="Arial"/>
                <a:sym typeface="Arial"/>
              </a:rPr>
              <a:t>What you’re learning isn’t the data, but a model that will help you understand (and possibly also explain) it. </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Shape 121"/>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22" name="Shape 122"/>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spcAft>
                <a:spcPts val="0"/>
              </a:spcAft>
              <a:buClr>
                <a:schemeClr val="dk1"/>
              </a:buClr>
              <a:buSzPct val="25000"/>
              <a:buFont typeface="Arial"/>
              <a:buNone/>
            </a:pPr>
            <a:r>
              <a:rPr lang="en" sz="1100" b="0" i="0" u="none" strike="noStrike" cap="none">
                <a:solidFill>
                  <a:schemeClr val="dk1"/>
                </a:solidFill>
                <a:latin typeface="Arial"/>
                <a:ea typeface="Arial"/>
                <a:cs typeface="Arial"/>
                <a:sym typeface="Arial"/>
              </a:rPr>
              <a:t>We bother making models because we want to start asking questions, and (hopefully) making changes in our world. </a:t>
            </a:r>
          </a:p>
          <a:p>
            <a:pPr marL="0" marR="0" lvl="0" indent="0" algn="l" rtl="0">
              <a:spcBef>
                <a:spcPts val="0"/>
              </a:spcBef>
              <a:buClr>
                <a:schemeClr val="dk1"/>
              </a:buClr>
              <a:buSzPct val="25000"/>
              <a:buFont typeface="Arial"/>
              <a:buNone/>
            </a:pPr>
            <a:r>
              <a:rPr lang="en" sz="1100" b="0" i="0" u="none" strike="noStrike" cap="none">
                <a:solidFill>
                  <a:schemeClr val="dk1"/>
                </a:solidFill>
                <a:latin typeface="Arial"/>
                <a:ea typeface="Arial"/>
                <a:cs typeface="Arial"/>
                <a:sym typeface="Arial"/>
              </a:rPr>
              <a:t>Image from http://www.rosebt.com/blog/descriptive-diagnostic-predictive-prescriptive-analytics</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Shape 127"/>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28" name="Shape 128"/>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spcAft>
                <a:spcPts val="0"/>
              </a:spcAft>
              <a:buClr>
                <a:schemeClr val="dk1"/>
              </a:buClr>
              <a:buSzPct val="25000"/>
              <a:buFont typeface="Arial"/>
              <a:buNone/>
            </a:pPr>
            <a:r>
              <a:rPr lang="en" sz="1100" b="0" i="0" u="none" strike="noStrike" cap="none">
                <a:solidFill>
                  <a:schemeClr val="dk1"/>
                </a:solidFill>
                <a:latin typeface="Arial"/>
                <a:ea typeface="Arial"/>
                <a:cs typeface="Arial"/>
                <a:sym typeface="Arial"/>
              </a:rPr>
              <a:t>AKA import-instantiate-fit-predict</a:t>
            </a:r>
          </a:p>
          <a:p>
            <a:pPr marL="0" marR="0" lvl="0" indent="0" algn="l" rtl="0">
              <a:spcBef>
                <a:spcPts val="0"/>
              </a:spcBef>
              <a:buClr>
                <a:schemeClr val="dk1"/>
              </a:buClr>
              <a:buSzPct val="25000"/>
              <a:buFont typeface="Arial"/>
              <a:buNone/>
            </a:pPr>
            <a:r>
              <a:rPr lang="en" sz="1100" b="0" i="0" u="none" strike="noStrike" cap="none">
                <a:solidFill>
                  <a:schemeClr val="dk1"/>
                </a:solidFill>
                <a:latin typeface="Arial"/>
                <a:ea typeface="Arial"/>
                <a:cs typeface="Arial"/>
                <a:sym typeface="Arial"/>
              </a:rPr>
              <a:t>Hyperparameter: things like “how many clusters of data do I think there are in this dataset?”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Shape 133"/>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34" name="Shape 134"/>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spcAft>
                <a:spcPts val="0"/>
              </a:spcAft>
              <a:buClr>
                <a:schemeClr val="dk1"/>
              </a:buClr>
              <a:buSzPct val="25000"/>
              <a:buFont typeface="Arial"/>
              <a:buNone/>
            </a:pPr>
            <a:r>
              <a:rPr lang="en" sz="1100" b="0" i="0" u="none" strike="noStrike" cap="none">
                <a:solidFill>
                  <a:schemeClr val="dk1"/>
                </a:solidFill>
                <a:latin typeface="Arial"/>
                <a:ea typeface="Arial"/>
                <a:cs typeface="Arial"/>
                <a:sym typeface="Arial"/>
              </a:rPr>
              <a:t>Lots of great tutorials on </a:t>
            </a:r>
            <a:r>
              <a:rPr lang="en" sz="1100" b="0" i="0" u="sng" strike="noStrike" cap="none">
                <a:solidFill>
                  <a:schemeClr val="hlink"/>
                </a:solidFill>
                <a:latin typeface="Arial"/>
                <a:ea typeface="Arial"/>
                <a:cs typeface="Arial"/>
                <a:sym typeface="Arial"/>
                <a:hlinkClick r:id="rId3"/>
              </a:rPr>
              <a:t>http://scikit-learn.org/stable/</a:t>
            </a:r>
          </a:p>
          <a:p>
            <a:pPr marL="0" marR="0" lvl="0" indent="0" algn="l" rtl="0">
              <a:spcBef>
                <a:spcPts val="0"/>
              </a:spcBef>
              <a:spcAft>
                <a:spcPts val="0"/>
              </a:spcAft>
              <a:buClr>
                <a:schemeClr val="dk1"/>
              </a:buClr>
              <a:buFont typeface="Arial"/>
              <a:buNone/>
            </a:pPr>
            <a:endParaRPr sz="1100" b="0" i="0" u="none" strike="noStrike" cap="none">
              <a:solidFill>
                <a:schemeClr val="dk1"/>
              </a:solidFill>
              <a:latin typeface="Arial"/>
              <a:ea typeface="Arial"/>
              <a:cs typeface="Arial"/>
              <a:sym typeface="Arial"/>
            </a:endParaRPr>
          </a:p>
          <a:p>
            <a:pPr marL="0" marR="0" lvl="0" indent="0" algn="l" rtl="0">
              <a:spcBef>
                <a:spcPts val="0"/>
              </a:spcBef>
              <a:buClr>
                <a:schemeClr val="dk1"/>
              </a:buClr>
              <a:buSzPct val="25000"/>
              <a:buFont typeface="Arial"/>
              <a:buNone/>
            </a:pPr>
            <a:r>
              <a:rPr lang="en" sz="1100" b="0" i="0" u="none" strike="noStrike" cap="none">
                <a:solidFill>
                  <a:schemeClr val="dk1"/>
                </a:solidFill>
                <a:latin typeface="Arial"/>
                <a:ea typeface="Arial"/>
                <a:cs typeface="Arial"/>
                <a:sym typeface="Arial"/>
              </a:rPr>
              <a:t>You import from this library, which is called “sklearn” in python code.</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Shape 139"/>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40" name="Shape 140"/>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spcAft>
                <a:spcPts val="0"/>
              </a:spcAft>
              <a:buClr>
                <a:schemeClr val="dk1"/>
              </a:buClr>
              <a:buSzPct val="25000"/>
              <a:buFont typeface="Arial"/>
              <a:buNone/>
            </a:pPr>
            <a:r>
              <a:rPr lang="en" sz="1100" b="0" i="0" u="none" strike="noStrike" cap="none">
                <a:solidFill>
                  <a:schemeClr val="dk1"/>
                </a:solidFill>
                <a:latin typeface="Arial"/>
                <a:ea typeface="Arial"/>
                <a:cs typeface="Arial"/>
                <a:sym typeface="Arial"/>
              </a:rPr>
              <a:t>Iris image from Nociveglia https://www.flickr.com/photos/40385177@N07/.</a:t>
            </a:r>
          </a:p>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Shape 147"/>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48" name="Shape 148"/>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9"/>
        <p:cNvGrpSpPr/>
        <p:nvPr/>
      </p:nvGrpSpPr>
      <p:grpSpPr>
        <a:xfrm>
          <a:off x="0" y="0"/>
          <a:ext cx="0" cy="0"/>
          <a:chOff x="0" y="0"/>
          <a:chExt cx="0" cy="0"/>
        </a:xfrm>
      </p:grpSpPr>
      <p:sp>
        <p:nvSpPr>
          <p:cNvPr id="10" name="Shape 10"/>
          <p:cNvSpPr txBox="1">
            <a:spLocks noGrp="1"/>
          </p:cNvSpPr>
          <p:nvPr>
            <p:ph type="ctrTitle"/>
          </p:nvPr>
        </p:nvSpPr>
        <p:spPr>
          <a:xfrm>
            <a:off x="311708" y="744575"/>
            <a:ext cx="8520600" cy="2052600"/>
          </a:xfrm>
          <a:prstGeom prst="rect">
            <a:avLst/>
          </a:prstGeom>
        </p:spPr>
        <p:txBody>
          <a:bodyPr lIns="91425" tIns="91425" rIns="91425" bIns="91425" anchor="b" anchorCtr="0"/>
          <a:lstStyle>
            <a:lvl1pPr lvl="0" algn="ctr">
              <a:spcBef>
                <a:spcPts val="0"/>
              </a:spcBef>
              <a:buSzPct val="100000"/>
              <a:defRPr sz="5200"/>
            </a:lvl1pPr>
            <a:lvl2pPr lvl="1" algn="ctr">
              <a:spcBef>
                <a:spcPts val="0"/>
              </a:spcBef>
              <a:buSzPct val="100000"/>
              <a:defRPr sz="5200"/>
            </a:lvl2pPr>
            <a:lvl3pPr lvl="2" algn="ctr">
              <a:spcBef>
                <a:spcPts val="0"/>
              </a:spcBef>
              <a:buSzPct val="100000"/>
              <a:defRPr sz="5200"/>
            </a:lvl3pPr>
            <a:lvl4pPr lvl="3" algn="ctr">
              <a:spcBef>
                <a:spcPts val="0"/>
              </a:spcBef>
              <a:buSzPct val="100000"/>
              <a:defRPr sz="5200"/>
            </a:lvl4pPr>
            <a:lvl5pPr lvl="4" algn="ctr">
              <a:spcBef>
                <a:spcPts val="0"/>
              </a:spcBef>
              <a:buSzPct val="100000"/>
              <a:defRPr sz="5200"/>
            </a:lvl5pPr>
            <a:lvl6pPr lvl="5" algn="ctr">
              <a:spcBef>
                <a:spcPts val="0"/>
              </a:spcBef>
              <a:buSzPct val="100000"/>
              <a:defRPr sz="5200"/>
            </a:lvl6pPr>
            <a:lvl7pPr lvl="6" algn="ctr">
              <a:spcBef>
                <a:spcPts val="0"/>
              </a:spcBef>
              <a:buSzPct val="100000"/>
              <a:defRPr sz="5200"/>
            </a:lvl7pPr>
            <a:lvl8pPr lvl="7" algn="ctr">
              <a:spcBef>
                <a:spcPts val="0"/>
              </a:spcBef>
              <a:buSzPct val="100000"/>
              <a:defRPr sz="5200"/>
            </a:lvl8pPr>
            <a:lvl9pPr lvl="8" algn="ctr">
              <a:spcBef>
                <a:spcPts val="0"/>
              </a:spcBef>
              <a:buSzPct val="100000"/>
              <a:defRPr sz="5200"/>
            </a:lvl9pPr>
          </a:lstStyle>
          <a:p>
            <a:endParaRPr/>
          </a:p>
        </p:txBody>
      </p:sp>
      <p:sp>
        <p:nvSpPr>
          <p:cNvPr id="11" name="Shape 11"/>
          <p:cNvSpPr txBox="1">
            <a:spLocks noGrp="1"/>
          </p:cNvSpPr>
          <p:nvPr>
            <p:ph type="subTitle" idx="1"/>
          </p:nvPr>
        </p:nvSpPr>
        <p:spPr>
          <a:xfrm>
            <a:off x="311700" y="2834125"/>
            <a:ext cx="8520600" cy="792600"/>
          </a:xfrm>
          <a:prstGeom prst="rect">
            <a:avLst/>
          </a:prstGeom>
        </p:spPr>
        <p:txBody>
          <a:bodyPr lIns="91425" tIns="91425" rIns="91425" bIns="91425" anchor="t" anchorCtr="0"/>
          <a:lstStyle>
            <a:lvl1pPr lvl="0" algn="ctr">
              <a:lnSpc>
                <a:spcPct val="100000"/>
              </a:lnSpc>
              <a:spcBef>
                <a:spcPts val="0"/>
              </a:spcBef>
              <a:spcAft>
                <a:spcPts val="0"/>
              </a:spcAft>
              <a:buSzPct val="100000"/>
              <a:buNone/>
              <a:defRPr sz="2800"/>
            </a:lvl1pPr>
            <a:lvl2pPr lvl="1" algn="ctr">
              <a:lnSpc>
                <a:spcPct val="100000"/>
              </a:lnSpc>
              <a:spcBef>
                <a:spcPts val="0"/>
              </a:spcBef>
              <a:spcAft>
                <a:spcPts val="0"/>
              </a:spcAft>
              <a:buSzPct val="100000"/>
              <a:buNone/>
              <a:defRPr sz="2800"/>
            </a:lvl2pPr>
            <a:lvl3pPr lvl="2" algn="ctr">
              <a:lnSpc>
                <a:spcPct val="100000"/>
              </a:lnSpc>
              <a:spcBef>
                <a:spcPts val="0"/>
              </a:spcBef>
              <a:spcAft>
                <a:spcPts val="0"/>
              </a:spcAft>
              <a:buSzPct val="100000"/>
              <a:buNone/>
              <a:defRPr sz="2800"/>
            </a:lvl3pPr>
            <a:lvl4pPr lvl="3" algn="ctr">
              <a:lnSpc>
                <a:spcPct val="100000"/>
              </a:lnSpc>
              <a:spcBef>
                <a:spcPts val="0"/>
              </a:spcBef>
              <a:spcAft>
                <a:spcPts val="0"/>
              </a:spcAft>
              <a:buSzPct val="100000"/>
              <a:buNone/>
              <a:defRPr sz="2800"/>
            </a:lvl4pPr>
            <a:lvl5pPr lvl="4" algn="ctr">
              <a:lnSpc>
                <a:spcPct val="100000"/>
              </a:lnSpc>
              <a:spcBef>
                <a:spcPts val="0"/>
              </a:spcBef>
              <a:spcAft>
                <a:spcPts val="0"/>
              </a:spcAft>
              <a:buSzPct val="100000"/>
              <a:buNone/>
              <a:defRPr sz="2800"/>
            </a:lvl5pPr>
            <a:lvl6pPr lvl="5" algn="ctr">
              <a:lnSpc>
                <a:spcPct val="100000"/>
              </a:lnSpc>
              <a:spcBef>
                <a:spcPts val="0"/>
              </a:spcBef>
              <a:spcAft>
                <a:spcPts val="0"/>
              </a:spcAft>
              <a:buSzPct val="100000"/>
              <a:buNone/>
              <a:defRPr sz="2800"/>
            </a:lvl6pPr>
            <a:lvl7pPr lvl="6" algn="ctr">
              <a:lnSpc>
                <a:spcPct val="100000"/>
              </a:lnSpc>
              <a:spcBef>
                <a:spcPts val="0"/>
              </a:spcBef>
              <a:spcAft>
                <a:spcPts val="0"/>
              </a:spcAft>
              <a:buSzPct val="100000"/>
              <a:buNone/>
              <a:defRPr sz="2800"/>
            </a:lvl7pPr>
            <a:lvl8pPr lvl="7" algn="ctr">
              <a:lnSpc>
                <a:spcPct val="100000"/>
              </a:lnSpc>
              <a:spcBef>
                <a:spcPts val="0"/>
              </a:spcBef>
              <a:spcAft>
                <a:spcPts val="0"/>
              </a:spcAft>
              <a:buSzPct val="100000"/>
              <a:buNone/>
              <a:defRPr sz="2800"/>
            </a:lvl8pPr>
            <a:lvl9pPr lvl="8" algn="ctr">
              <a:lnSpc>
                <a:spcPct val="100000"/>
              </a:lnSpc>
              <a:spcBef>
                <a:spcPts val="0"/>
              </a:spcBef>
              <a:spcAft>
                <a:spcPts val="0"/>
              </a:spcAft>
              <a:buSzPct val="100000"/>
              <a:buNone/>
              <a:defRPr sz="2800"/>
            </a:lvl9pPr>
          </a:lstStyle>
          <a:p>
            <a:endParaRPr/>
          </a:p>
        </p:txBody>
      </p:sp>
      <p:sp>
        <p:nvSpPr>
          <p:cNvPr id="12" name="Shape 12"/>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Big number">
    <p:spTree>
      <p:nvGrpSpPr>
        <p:cNvPr id="1" name="Shape 44"/>
        <p:cNvGrpSpPr/>
        <p:nvPr/>
      </p:nvGrpSpPr>
      <p:grpSpPr>
        <a:xfrm>
          <a:off x="0" y="0"/>
          <a:ext cx="0" cy="0"/>
          <a:chOff x="0" y="0"/>
          <a:chExt cx="0" cy="0"/>
        </a:xfrm>
      </p:grpSpPr>
      <p:sp>
        <p:nvSpPr>
          <p:cNvPr id="45" name="Shape 45"/>
          <p:cNvSpPr txBox="1">
            <a:spLocks noGrp="1"/>
          </p:cNvSpPr>
          <p:nvPr>
            <p:ph type="title"/>
          </p:nvPr>
        </p:nvSpPr>
        <p:spPr>
          <a:xfrm>
            <a:off x="311700" y="1106125"/>
            <a:ext cx="8520600" cy="1963500"/>
          </a:xfrm>
          <a:prstGeom prst="rect">
            <a:avLst/>
          </a:prstGeom>
        </p:spPr>
        <p:txBody>
          <a:bodyPr lIns="91425" tIns="91425" rIns="91425" bIns="91425" anchor="b" anchorCtr="0"/>
          <a:lstStyle>
            <a:lvl1pPr lvl="0" algn="ctr">
              <a:spcBef>
                <a:spcPts val="0"/>
              </a:spcBef>
              <a:buSzPct val="100000"/>
              <a:defRPr sz="12000"/>
            </a:lvl1pPr>
            <a:lvl2pPr lvl="1" algn="ctr">
              <a:spcBef>
                <a:spcPts val="0"/>
              </a:spcBef>
              <a:buSzPct val="100000"/>
              <a:defRPr sz="12000"/>
            </a:lvl2pPr>
            <a:lvl3pPr lvl="2" algn="ctr">
              <a:spcBef>
                <a:spcPts val="0"/>
              </a:spcBef>
              <a:buSzPct val="100000"/>
              <a:defRPr sz="12000"/>
            </a:lvl3pPr>
            <a:lvl4pPr lvl="3" algn="ctr">
              <a:spcBef>
                <a:spcPts val="0"/>
              </a:spcBef>
              <a:buSzPct val="100000"/>
              <a:defRPr sz="12000"/>
            </a:lvl4pPr>
            <a:lvl5pPr lvl="4" algn="ctr">
              <a:spcBef>
                <a:spcPts val="0"/>
              </a:spcBef>
              <a:buSzPct val="100000"/>
              <a:defRPr sz="12000"/>
            </a:lvl5pPr>
            <a:lvl6pPr lvl="5" algn="ctr">
              <a:spcBef>
                <a:spcPts val="0"/>
              </a:spcBef>
              <a:buSzPct val="100000"/>
              <a:defRPr sz="12000"/>
            </a:lvl6pPr>
            <a:lvl7pPr lvl="6" algn="ctr">
              <a:spcBef>
                <a:spcPts val="0"/>
              </a:spcBef>
              <a:buSzPct val="100000"/>
              <a:defRPr sz="12000"/>
            </a:lvl7pPr>
            <a:lvl8pPr lvl="7" algn="ctr">
              <a:spcBef>
                <a:spcPts val="0"/>
              </a:spcBef>
              <a:buSzPct val="100000"/>
              <a:defRPr sz="12000"/>
            </a:lvl8pPr>
            <a:lvl9pPr lvl="8" algn="ctr">
              <a:spcBef>
                <a:spcPts val="0"/>
              </a:spcBef>
              <a:buSzPct val="100000"/>
              <a:defRPr sz="12000"/>
            </a:lvl9pPr>
          </a:lstStyle>
          <a:p>
            <a:endParaRPr/>
          </a:p>
        </p:txBody>
      </p:sp>
      <p:sp>
        <p:nvSpPr>
          <p:cNvPr id="46" name="Shape 46"/>
          <p:cNvSpPr txBox="1">
            <a:spLocks noGrp="1"/>
          </p:cNvSpPr>
          <p:nvPr>
            <p:ph type="body" idx="1"/>
          </p:nvPr>
        </p:nvSpPr>
        <p:spPr>
          <a:xfrm>
            <a:off x="311700" y="3152225"/>
            <a:ext cx="8520600" cy="1300800"/>
          </a:xfrm>
          <a:prstGeom prst="rect">
            <a:avLst/>
          </a:prstGeom>
        </p:spPr>
        <p:txBody>
          <a:bodyPr lIns="91425" tIns="91425" rIns="91425" bIns="91425" anchor="t" anchorCtr="0"/>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a:endParaRPr/>
          </a:p>
        </p:txBody>
      </p:sp>
      <p:sp>
        <p:nvSpPr>
          <p:cNvPr id="47" name="Shape 47"/>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48"/>
        <p:cNvGrpSpPr/>
        <p:nvPr/>
      </p:nvGrpSpPr>
      <p:grpSpPr>
        <a:xfrm>
          <a:off x="0" y="0"/>
          <a:ext cx="0" cy="0"/>
          <a:chOff x="0" y="0"/>
          <a:chExt cx="0" cy="0"/>
        </a:xfrm>
      </p:grpSpPr>
      <p:sp>
        <p:nvSpPr>
          <p:cNvPr id="49" name="Shape 49"/>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54"/>
        <p:cNvGrpSpPr/>
        <p:nvPr/>
      </p:nvGrpSpPr>
      <p:grpSpPr>
        <a:xfrm>
          <a:off x="0" y="0"/>
          <a:ext cx="0" cy="0"/>
          <a:chOff x="0" y="0"/>
          <a:chExt cx="0" cy="0"/>
        </a:xfrm>
      </p:grpSpPr>
      <p:sp>
        <p:nvSpPr>
          <p:cNvPr id="55" name="Shape 55"/>
          <p:cNvSpPr txBox="1">
            <a:spLocks noGrp="1"/>
          </p:cNvSpPr>
          <p:nvPr>
            <p:ph type="ctrTitle"/>
          </p:nvPr>
        </p:nvSpPr>
        <p:spPr>
          <a:xfrm>
            <a:off x="311708" y="744575"/>
            <a:ext cx="8520599" cy="2052599"/>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chemeClr val="dk1"/>
              </a:buClr>
              <a:buFont typeface="Arial"/>
              <a:buNone/>
              <a:defRPr sz="5200" b="0" i="0" u="none" strike="noStrike" cap="none">
                <a:solidFill>
                  <a:schemeClr val="dk1"/>
                </a:solidFill>
                <a:latin typeface="Arial"/>
                <a:ea typeface="Arial"/>
                <a:cs typeface="Arial"/>
                <a:sym typeface="Arial"/>
              </a:defRPr>
            </a:lvl1pPr>
            <a:lvl2pPr lvl="1" indent="0" algn="ctr">
              <a:spcBef>
                <a:spcPts val="0"/>
              </a:spcBef>
              <a:buClr>
                <a:schemeClr val="dk1"/>
              </a:buClr>
              <a:buFont typeface="Arial"/>
              <a:buNone/>
              <a:defRPr sz="5200">
                <a:solidFill>
                  <a:schemeClr val="dk1"/>
                </a:solidFill>
              </a:defRPr>
            </a:lvl2pPr>
            <a:lvl3pPr lvl="2" indent="0" algn="ctr">
              <a:spcBef>
                <a:spcPts val="0"/>
              </a:spcBef>
              <a:buClr>
                <a:schemeClr val="dk1"/>
              </a:buClr>
              <a:buFont typeface="Arial"/>
              <a:buNone/>
              <a:defRPr sz="5200">
                <a:solidFill>
                  <a:schemeClr val="dk1"/>
                </a:solidFill>
              </a:defRPr>
            </a:lvl3pPr>
            <a:lvl4pPr lvl="3" indent="0" algn="ctr">
              <a:spcBef>
                <a:spcPts val="0"/>
              </a:spcBef>
              <a:buClr>
                <a:schemeClr val="dk1"/>
              </a:buClr>
              <a:buFont typeface="Arial"/>
              <a:buNone/>
              <a:defRPr sz="5200">
                <a:solidFill>
                  <a:schemeClr val="dk1"/>
                </a:solidFill>
              </a:defRPr>
            </a:lvl4pPr>
            <a:lvl5pPr lvl="4" indent="0" algn="ctr">
              <a:spcBef>
                <a:spcPts val="0"/>
              </a:spcBef>
              <a:buClr>
                <a:schemeClr val="dk1"/>
              </a:buClr>
              <a:buFont typeface="Arial"/>
              <a:buNone/>
              <a:defRPr sz="5200">
                <a:solidFill>
                  <a:schemeClr val="dk1"/>
                </a:solidFill>
              </a:defRPr>
            </a:lvl5pPr>
            <a:lvl6pPr lvl="5" indent="0" algn="ctr">
              <a:spcBef>
                <a:spcPts val="0"/>
              </a:spcBef>
              <a:buClr>
                <a:schemeClr val="dk1"/>
              </a:buClr>
              <a:buFont typeface="Arial"/>
              <a:buNone/>
              <a:defRPr sz="5200">
                <a:solidFill>
                  <a:schemeClr val="dk1"/>
                </a:solidFill>
              </a:defRPr>
            </a:lvl6pPr>
            <a:lvl7pPr lvl="6" indent="0" algn="ctr">
              <a:spcBef>
                <a:spcPts val="0"/>
              </a:spcBef>
              <a:buClr>
                <a:schemeClr val="dk1"/>
              </a:buClr>
              <a:buFont typeface="Arial"/>
              <a:buNone/>
              <a:defRPr sz="5200">
                <a:solidFill>
                  <a:schemeClr val="dk1"/>
                </a:solidFill>
              </a:defRPr>
            </a:lvl7pPr>
            <a:lvl8pPr lvl="7" indent="0" algn="ctr">
              <a:spcBef>
                <a:spcPts val="0"/>
              </a:spcBef>
              <a:buClr>
                <a:schemeClr val="dk1"/>
              </a:buClr>
              <a:buFont typeface="Arial"/>
              <a:buNone/>
              <a:defRPr sz="5200">
                <a:solidFill>
                  <a:schemeClr val="dk1"/>
                </a:solidFill>
              </a:defRPr>
            </a:lvl8pPr>
            <a:lvl9pPr lvl="8" indent="0" algn="ctr">
              <a:spcBef>
                <a:spcPts val="0"/>
              </a:spcBef>
              <a:buClr>
                <a:schemeClr val="dk1"/>
              </a:buClr>
              <a:buFont typeface="Arial"/>
              <a:buNone/>
              <a:defRPr sz="5200">
                <a:solidFill>
                  <a:schemeClr val="dk1"/>
                </a:solidFill>
              </a:defRPr>
            </a:lvl9pPr>
          </a:lstStyle>
          <a:p>
            <a:endParaRPr/>
          </a:p>
        </p:txBody>
      </p:sp>
      <p:sp>
        <p:nvSpPr>
          <p:cNvPr id="56" name="Shape 56"/>
          <p:cNvSpPr txBox="1">
            <a:spLocks noGrp="1"/>
          </p:cNvSpPr>
          <p:nvPr>
            <p:ph type="subTitle" idx="1"/>
          </p:nvPr>
        </p:nvSpPr>
        <p:spPr>
          <a:xfrm>
            <a:off x="311700" y="2834125"/>
            <a:ext cx="8520599" cy="792600"/>
          </a:xfrm>
          <a:prstGeom prst="rect">
            <a:avLst/>
          </a:prstGeom>
          <a:noFill/>
          <a:ln>
            <a:noFill/>
          </a:ln>
        </p:spPr>
        <p:txBody>
          <a:bodyPr lIns="91425" tIns="91425" rIns="91425" bIns="91425" anchor="t" anchorCtr="0"/>
          <a:lstStyle>
            <a:lvl1pPr marL="0" marR="0" lvl="0" indent="0" algn="ctr" rtl="0">
              <a:lnSpc>
                <a:spcPct val="100000"/>
              </a:lnSpc>
              <a:spcBef>
                <a:spcPts val="0"/>
              </a:spcBef>
              <a:spcAft>
                <a:spcPts val="0"/>
              </a:spcAft>
              <a:buClr>
                <a:schemeClr val="lt2"/>
              </a:buClr>
              <a:buFont typeface="Arial"/>
              <a:buNone/>
              <a:defRPr sz="2800" b="0" i="0" u="none" strike="noStrike" cap="none">
                <a:solidFill>
                  <a:schemeClr val="lt2"/>
                </a:solidFill>
                <a:latin typeface="Arial"/>
                <a:ea typeface="Arial"/>
                <a:cs typeface="Arial"/>
                <a:sym typeface="Arial"/>
              </a:defRPr>
            </a:lvl1pPr>
            <a:lvl2pPr marL="457200" marR="0" lvl="1" indent="0" algn="ctr" rtl="0">
              <a:lnSpc>
                <a:spcPct val="100000"/>
              </a:lnSpc>
              <a:spcBef>
                <a:spcPts val="0"/>
              </a:spcBef>
              <a:spcAft>
                <a:spcPts val="0"/>
              </a:spcAft>
              <a:buClr>
                <a:schemeClr val="lt2"/>
              </a:buClr>
              <a:buFont typeface="Arial"/>
              <a:buNone/>
              <a:defRPr sz="2800" b="0" i="0" u="none" strike="noStrike" cap="none">
                <a:solidFill>
                  <a:schemeClr val="lt2"/>
                </a:solidFill>
                <a:latin typeface="Arial"/>
                <a:ea typeface="Arial"/>
                <a:cs typeface="Arial"/>
                <a:sym typeface="Arial"/>
              </a:defRPr>
            </a:lvl2pPr>
            <a:lvl3pPr marL="914400" marR="0" lvl="2" indent="0" algn="ctr" rtl="0">
              <a:lnSpc>
                <a:spcPct val="100000"/>
              </a:lnSpc>
              <a:spcBef>
                <a:spcPts val="0"/>
              </a:spcBef>
              <a:spcAft>
                <a:spcPts val="0"/>
              </a:spcAft>
              <a:buClr>
                <a:schemeClr val="lt2"/>
              </a:buClr>
              <a:buFont typeface="Arial"/>
              <a:buNone/>
              <a:defRPr sz="2800" b="0" i="0" u="none" strike="noStrike" cap="none">
                <a:solidFill>
                  <a:schemeClr val="lt2"/>
                </a:solidFill>
                <a:latin typeface="Arial"/>
                <a:ea typeface="Arial"/>
                <a:cs typeface="Arial"/>
                <a:sym typeface="Arial"/>
              </a:defRPr>
            </a:lvl3pPr>
            <a:lvl4pPr marL="1371600" marR="0" lvl="3" indent="0" algn="ctr" rtl="0">
              <a:lnSpc>
                <a:spcPct val="100000"/>
              </a:lnSpc>
              <a:spcBef>
                <a:spcPts val="0"/>
              </a:spcBef>
              <a:spcAft>
                <a:spcPts val="0"/>
              </a:spcAft>
              <a:buClr>
                <a:schemeClr val="lt2"/>
              </a:buClr>
              <a:buFont typeface="Arial"/>
              <a:buNone/>
              <a:defRPr sz="2800" b="0" i="0" u="none" strike="noStrike" cap="none">
                <a:solidFill>
                  <a:schemeClr val="lt2"/>
                </a:solidFill>
                <a:latin typeface="Arial"/>
                <a:ea typeface="Arial"/>
                <a:cs typeface="Arial"/>
                <a:sym typeface="Arial"/>
              </a:defRPr>
            </a:lvl4pPr>
            <a:lvl5pPr marL="1828800" marR="0" lvl="4" indent="0" algn="ctr" rtl="0">
              <a:lnSpc>
                <a:spcPct val="100000"/>
              </a:lnSpc>
              <a:spcBef>
                <a:spcPts val="0"/>
              </a:spcBef>
              <a:spcAft>
                <a:spcPts val="0"/>
              </a:spcAft>
              <a:buClr>
                <a:schemeClr val="lt2"/>
              </a:buClr>
              <a:buFont typeface="Arial"/>
              <a:buNone/>
              <a:defRPr sz="2800" b="0" i="0" u="none" strike="noStrike" cap="none">
                <a:solidFill>
                  <a:schemeClr val="lt2"/>
                </a:solidFill>
                <a:latin typeface="Arial"/>
                <a:ea typeface="Arial"/>
                <a:cs typeface="Arial"/>
                <a:sym typeface="Arial"/>
              </a:defRPr>
            </a:lvl5pPr>
            <a:lvl6pPr marL="2286000" marR="0" lvl="5" indent="0" algn="ctr" rtl="0">
              <a:lnSpc>
                <a:spcPct val="100000"/>
              </a:lnSpc>
              <a:spcBef>
                <a:spcPts val="0"/>
              </a:spcBef>
              <a:spcAft>
                <a:spcPts val="0"/>
              </a:spcAft>
              <a:buClr>
                <a:schemeClr val="lt2"/>
              </a:buClr>
              <a:buFont typeface="Arial"/>
              <a:buNone/>
              <a:defRPr sz="2800" b="0" i="0" u="none" strike="noStrike" cap="none">
                <a:solidFill>
                  <a:schemeClr val="lt2"/>
                </a:solidFill>
                <a:latin typeface="Arial"/>
                <a:ea typeface="Arial"/>
                <a:cs typeface="Arial"/>
                <a:sym typeface="Arial"/>
              </a:defRPr>
            </a:lvl6pPr>
            <a:lvl7pPr marL="2743200" marR="0" lvl="6" indent="0" algn="ctr" rtl="0">
              <a:lnSpc>
                <a:spcPct val="100000"/>
              </a:lnSpc>
              <a:spcBef>
                <a:spcPts val="0"/>
              </a:spcBef>
              <a:spcAft>
                <a:spcPts val="0"/>
              </a:spcAft>
              <a:buClr>
                <a:schemeClr val="lt2"/>
              </a:buClr>
              <a:buFont typeface="Arial"/>
              <a:buNone/>
              <a:defRPr sz="2800" b="0" i="0" u="none" strike="noStrike" cap="none">
                <a:solidFill>
                  <a:schemeClr val="lt2"/>
                </a:solidFill>
                <a:latin typeface="Arial"/>
                <a:ea typeface="Arial"/>
                <a:cs typeface="Arial"/>
                <a:sym typeface="Arial"/>
              </a:defRPr>
            </a:lvl7pPr>
            <a:lvl8pPr marL="3200400" marR="0" lvl="7" indent="0" algn="ctr" rtl="0">
              <a:lnSpc>
                <a:spcPct val="100000"/>
              </a:lnSpc>
              <a:spcBef>
                <a:spcPts val="0"/>
              </a:spcBef>
              <a:spcAft>
                <a:spcPts val="0"/>
              </a:spcAft>
              <a:buClr>
                <a:schemeClr val="lt2"/>
              </a:buClr>
              <a:buFont typeface="Arial"/>
              <a:buNone/>
              <a:defRPr sz="2800" b="0" i="0" u="none" strike="noStrike" cap="none">
                <a:solidFill>
                  <a:schemeClr val="lt2"/>
                </a:solidFill>
                <a:latin typeface="Arial"/>
                <a:ea typeface="Arial"/>
                <a:cs typeface="Arial"/>
                <a:sym typeface="Arial"/>
              </a:defRPr>
            </a:lvl8pPr>
            <a:lvl9pPr marL="3657600" marR="0" lvl="8" indent="0" algn="ctr" rtl="0">
              <a:lnSpc>
                <a:spcPct val="100000"/>
              </a:lnSpc>
              <a:spcBef>
                <a:spcPts val="0"/>
              </a:spcBef>
              <a:spcAft>
                <a:spcPts val="0"/>
              </a:spcAft>
              <a:buClr>
                <a:schemeClr val="lt2"/>
              </a:buClr>
              <a:buFont typeface="Arial"/>
              <a:buNone/>
              <a:defRPr sz="2800" b="0" i="0" u="none" strike="noStrike" cap="none">
                <a:solidFill>
                  <a:schemeClr val="lt2"/>
                </a:solidFill>
                <a:latin typeface="Arial"/>
                <a:ea typeface="Arial"/>
                <a:cs typeface="Arial"/>
                <a:sym typeface="Arial"/>
              </a:defRPr>
            </a:lvl9pPr>
          </a:lstStyle>
          <a:p>
            <a:endParaRPr/>
          </a:p>
        </p:txBody>
      </p:sp>
      <p:sp>
        <p:nvSpPr>
          <p:cNvPr id="57" name="Shape 57"/>
          <p:cNvSpPr txBox="1">
            <a:spLocks noGrp="1"/>
          </p:cNvSpPr>
          <p:nvPr>
            <p:ph type="sldNum" idx="12"/>
          </p:nvPr>
        </p:nvSpPr>
        <p:spPr>
          <a:xfrm>
            <a:off x="8472457" y="4663216"/>
            <a:ext cx="548699" cy="393600"/>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 sz="1400" b="0" i="0" u="none" strike="noStrike" cap="none">
                <a:solidFill>
                  <a:srgbClr val="000000"/>
                </a:solidFill>
                <a:latin typeface="Arial"/>
                <a:ea typeface="Arial"/>
                <a:cs typeface="Arial"/>
                <a:sym typeface="Arial"/>
              </a:rPr>
              <a:t>‹#›</a:t>
            </a:fld>
            <a:endParaRPr lang="en"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58"/>
        <p:cNvGrpSpPr/>
        <p:nvPr/>
      </p:nvGrpSpPr>
      <p:grpSpPr>
        <a:xfrm>
          <a:off x="0" y="0"/>
          <a:ext cx="0" cy="0"/>
          <a:chOff x="0" y="0"/>
          <a:chExt cx="0" cy="0"/>
        </a:xfrm>
      </p:grpSpPr>
      <p:sp>
        <p:nvSpPr>
          <p:cNvPr id="59" name="Shape 59"/>
          <p:cNvSpPr txBox="1">
            <a:spLocks noGrp="1"/>
          </p:cNvSpPr>
          <p:nvPr>
            <p:ph type="title"/>
          </p:nvPr>
        </p:nvSpPr>
        <p:spPr>
          <a:xfrm>
            <a:off x="311700" y="445025"/>
            <a:ext cx="8520599" cy="572699"/>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dk1"/>
              </a:buClr>
              <a:buFont typeface="Arial"/>
              <a:buNone/>
              <a:defRPr sz="2800" b="0" i="0" u="none" strike="noStrike" cap="none">
                <a:solidFill>
                  <a:schemeClr val="dk1"/>
                </a:solidFill>
                <a:latin typeface="Arial"/>
                <a:ea typeface="Arial"/>
                <a:cs typeface="Arial"/>
                <a:sym typeface="Arial"/>
              </a:defRPr>
            </a:lvl1pPr>
            <a:lvl2pPr lvl="1" indent="0">
              <a:spcBef>
                <a:spcPts val="0"/>
              </a:spcBef>
              <a:buClr>
                <a:schemeClr val="dk1"/>
              </a:buClr>
              <a:buFont typeface="Arial"/>
              <a:buNone/>
              <a:defRPr sz="2800">
                <a:solidFill>
                  <a:schemeClr val="dk1"/>
                </a:solidFill>
              </a:defRPr>
            </a:lvl2pPr>
            <a:lvl3pPr lvl="2" indent="0">
              <a:spcBef>
                <a:spcPts val="0"/>
              </a:spcBef>
              <a:buClr>
                <a:schemeClr val="dk1"/>
              </a:buClr>
              <a:buFont typeface="Arial"/>
              <a:buNone/>
              <a:defRPr sz="2800">
                <a:solidFill>
                  <a:schemeClr val="dk1"/>
                </a:solidFill>
              </a:defRPr>
            </a:lvl3pPr>
            <a:lvl4pPr lvl="3" indent="0">
              <a:spcBef>
                <a:spcPts val="0"/>
              </a:spcBef>
              <a:buClr>
                <a:schemeClr val="dk1"/>
              </a:buClr>
              <a:buFont typeface="Arial"/>
              <a:buNone/>
              <a:defRPr sz="2800">
                <a:solidFill>
                  <a:schemeClr val="dk1"/>
                </a:solidFill>
              </a:defRPr>
            </a:lvl4pPr>
            <a:lvl5pPr lvl="4" indent="0">
              <a:spcBef>
                <a:spcPts val="0"/>
              </a:spcBef>
              <a:buClr>
                <a:schemeClr val="dk1"/>
              </a:buClr>
              <a:buFont typeface="Arial"/>
              <a:buNone/>
              <a:defRPr sz="2800">
                <a:solidFill>
                  <a:schemeClr val="dk1"/>
                </a:solidFill>
              </a:defRPr>
            </a:lvl5pPr>
            <a:lvl6pPr lvl="5" indent="0">
              <a:spcBef>
                <a:spcPts val="0"/>
              </a:spcBef>
              <a:buClr>
                <a:schemeClr val="dk1"/>
              </a:buClr>
              <a:buFont typeface="Arial"/>
              <a:buNone/>
              <a:defRPr sz="2800">
                <a:solidFill>
                  <a:schemeClr val="dk1"/>
                </a:solidFill>
              </a:defRPr>
            </a:lvl6pPr>
            <a:lvl7pPr lvl="6" indent="0">
              <a:spcBef>
                <a:spcPts val="0"/>
              </a:spcBef>
              <a:buClr>
                <a:schemeClr val="dk1"/>
              </a:buClr>
              <a:buFont typeface="Arial"/>
              <a:buNone/>
              <a:defRPr sz="2800">
                <a:solidFill>
                  <a:schemeClr val="dk1"/>
                </a:solidFill>
              </a:defRPr>
            </a:lvl7pPr>
            <a:lvl8pPr lvl="7" indent="0">
              <a:spcBef>
                <a:spcPts val="0"/>
              </a:spcBef>
              <a:buClr>
                <a:schemeClr val="dk1"/>
              </a:buClr>
              <a:buFont typeface="Arial"/>
              <a:buNone/>
              <a:defRPr sz="2800">
                <a:solidFill>
                  <a:schemeClr val="dk1"/>
                </a:solidFill>
              </a:defRPr>
            </a:lvl8pPr>
            <a:lvl9pPr lvl="8" indent="0">
              <a:spcBef>
                <a:spcPts val="0"/>
              </a:spcBef>
              <a:buClr>
                <a:schemeClr val="dk1"/>
              </a:buClr>
              <a:buFont typeface="Arial"/>
              <a:buNone/>
              <a:defRPr sz="2800">
                <a:solidFill>
                  <a:schemeClr val="dk1"/>
                </a:solidFill>
              </a:defRPr>
            </a:lvl9pPr>
          </a:lstStyle>
          <a:p>
            <a:endParaRPr/>
          </a:p>
        </p:txBody>
      </p:sp>
      <p:sp>
        <p:nvSpPr>
          <p:cNvPr id="60" name="Shape 60"/>
          <p:cNvSpPr txBox="1">
            <a:spLocks noGrp="1"/>
          </p:cNvSpPr>
          <p:nvPr>
            <p:ph type="body" idx="1"/>
          </p:nvPr>
        </p:nvSpPr>
        <p:spPr>
          <a:xfrm>
            <a:off x="311700" y="1152475"/>
            <a:ext cx="8520599" cy="3416400"/>
          </a:xfrm>
          <a:prstGeom prst="rect">
            <a:avLst/>
          </a:prstGeom>
          <a:noFill/>
          <a:ln>
            <a:noFill/>
          </a:ln>
        </p:spPr>
        <p:txBody>
          <a:bodyPr lIns="91425" tIns="91425" rIns="91425" bIns="91425" anchor="t" anchorCtr="0"/>
          <a:lstStyle>
            <a:lvl1pPr marL="0" marR="0" lvl="0" indent="0" algn="l" rtl="0">
              <a:lnSpc>
                <a:spcPct val="115000"/>
              </a:lnSpc>
              <a:spcBef>
                <a:spcPts val="0"/>
              </a:spcBef>
              <a:spcAft>
                <a:spcPts val="1600"/>
              </a:spcAft>
              <a:buClr>
                <a:schemeClr val="lt2"/>
              </a:buClr>
              <a:buFont typeface="Arial"/>
              <a:buNone/>
              <a:defRPr sz="1800" b="0" i="0" u="none" strike="noStrike" cap="none">
                <a:solidFill>
                  <a:schemeClr val="lt2"/>
                </a:solidFill>
                <a:latin typeface="Arial"/>
                <a:ea typeface="Arial"/>
                <a:cs typeface="Arial"/>
                <a:sym typeface="Arial"/>
              </a:defRPr>
            </a:lvl1pPr>
            <a:lvl2pPr marL="457200" marR="0" lvl="1" indent="0" algn="l" rtl="0">
              <a:lnSpc>
                <a:spcPct val="115000"/>
              </a:lnSpc>
              <a:spcBef>
                <a:spcPts val="0"/>
              </a:spcBef>
              <a:spcAft>
                <a:spcPts val="1600"/>
              </a:spcAft>
              <a:buClr>
                <a:schemeClr val="lt2"/>
              </a:buClr>
              <a:buFont typeface="Arial"/>
              <a:buNone/>
              <a:defRPr sz="1400" b="0" i="0" u="none" strike="noStrike" cap="none">
                <a:solidFill>
                  <a:schemeClr val="lt2"/>
                </a:solidFill>
                <a:latin typeface="Arial"/>
                <a:ea typeface="Arial"/>
                <a:cs typeface="Arial"/>
                <a:sym typeface="Arial"/>
              </a:defRPr>
            </a:lvl2pPr>
            <a:lvl3pPr marL="914400" marR="0" lvl="2" indent="0" algn="l" rtl="0">
              <a:lnSpc>
                <a:spcPct val="115000"/>
              </a:lnSpc>
              <a:spcBef>
                <a:spcPts val="0"/>
              </a:spcBef>
              <a:spcAft>
                <a:spcPts val="1600"/>
              </a:spcAft>
              <a:buClr>
                <a:schemeClr val="lt2"/>
              </a:buClr>
              <a:buFont typeface="Arial"/>
              <a:buNone/>
              <a:defRPr sz="1400" b="0" i="0" u="none" strike="noStrike" cap="none">
                <a:solidFill>
                  <a:schemeClr val="lt2"/>
                </a:solidFill>
                <a:latin typeface="Arial"/>
                <a:ea typeface="Arial"/>
                <a:cs typeface="Arial"/>
                <a:sym typeface="Arial"/>
              </a:defRPr>
            </a:lvl3pPr>
            <a:lvl4pPr marL="1371600" marR="0" lvl="3" indent="0" algn="l" rtl="0">
              <a:lnSpc>
                <a:spcPct val="115000"/>
              </a:lnSpc>
              <a:spcBef>
                <a:spcPts val="0"/>
              </a:spcBef>
              <a:spcAft>
                <a:spcPts val="1600"/>
              </a:spcAft>
              <a:buClr>
                <a:schemeClr val="lt2"/>
              </a:buClr>
              <a:buFont typeface="Arial"/>
              <a:buNone/>
              <a:defRPr sz="1400" b="0" i="0" u="none" strike="noStrike" cap="none">
                <a:solidFill>
                  <a:schemeClr val="lt2"/>
                </a:solidFill>
                <a:latin typeface="Arial"/>
                <a:ea typeface="Arial"/>
                <a:cs typeface="Arial"/>
                <a:sym typeface="Arial"/>
              </a:defRPr>
            </a:lvl4pPr>
            <a:lvl5pPr marL="1828800" marR="0" lvl="4" indent="0" algn="l" rtl="0">
              <a:lnSpc>
                <a:spcPct val="115000"/>
              </a:lnSpc>
              <a:spcBef>
                <a:spcPts val="0"/>
              </a:spcBef>
              <a:spcAft>
                <a:spcPts val="1600"/>
              </a:spcAft>
              <a:buClr>
                <a:schemeClr val="lt2"/>
              </a:buClr>
              <a:buFont typeface="Arial"/>
              <a:buNone/>
              <a:defRPr sz="1400" b="0" i="0" u="none" strike="noStrike" cap="none">
                <a:solidFill>
                  <a:schemeClr val="lt2"/>
                </a:solidFill>
                <a:latin typeface="Arial"/>
                <a:ea typeface="Arial"/>
                <a:cs typeface="Arial"/>
                <a:sym typeface="Arial"/>
              </a:defRPr>
            </a:lvl5pPr>
            <a:lvl6pPr marL="2286000" marR="0" lvl="5" indent="0" algn="l" rtl="0">
              <a:lnSpc>
                <a:spcPct val="115000"/>
              </a:lnSpc>
              <a:spcBef>
                <a:spcPts val="0"/>
              </a:spcBef>
              <a:spcAft>
                <a:spcPts val="1600"/>
              </a:spcAft>
              <a:buClr>
                <a:schemeClr val="lt2"/>
              </a:buClr>
              <a:buFont typeface="Arial"/>
              <a:buNone/>
              <a:defRPr sz="1400" b="0" i="0" u="none" strike="noStrike" cap="none">
                <a:solidFill>
                  <a:schemeClr val="lt2"/>
                </a:solidFill>
                <a:latin typeface="Arial"/>
                <a:ea typeface="Arial"/>
                <a:cs typeface="Arial"/>
                <a:sym typeface="Arial"/>
              </a:defRPr>
            </a:lvl6pPr>
            <a:lvl7pPr marL="2743200" marR="0" lvl="6" indent="0" algn="l" rtl="0">
              <a:lnSpc>
                <a:spcPct val="115000"/>
              </a:lnSpc>
              <a:spcBef>
                <a:spcPts val="0"/>
              </a:spcBef>
              <a:spcAft>
                <a:spcPts val="1600"/>
              </a:spcAft>
              <a:buClr>
                <a:schemeClr val="lt2"/>
              </a:buClr>
              <a:buFont typeface="Arial"/>
              <a:buNone/>
              <a:defRPr sz="1400" b="0" i="0" u="none" strike="noStrike" cap="none">
                <a:solidFill>
                  <a:schemeClr val="lt2"/>
                </a:solidFill>
                <a:latin typeface="Arial"/>
                <a:ea typeface="Arial"/>
                <a:cs typeface="Arial"/>
                <a:sym typeface="Arial"/>
              </a:defRPr>
            </a:lvl7pPr>
            <a:lvl8pPr marL="3200400" marR="0" lvl="7" indent="0" algn="l" rtl="0">
              <a:lnSpc>
                <a:spcPct val="115000"/>
              </a:lnSpc>
              <a:spcBef>
                <a:spcPts val="0"/>
              </a:spcBef>
              <a:spcAft>
                <a:spcPts val="1600"/>
              </a:spcAft>
              <a:buClr>
                <a:schemeClr val="lt2"/>
              </a:buClr>
              <a:buFont typeface="Arial"/>
              <a:buNone/>
              <a:defRPr sz="1400" b="0" i="0" u="none" strike="noStrike" cap="none">
                <a:solidFill>
                  <a:schemeClr val="lt2"/>
                </a:solidFill>
                <a:latin typeface="Arial"/>
                <a:ea typeface="Arial"/>
                <a:cs typeface="Arial"/>
                <a:sym typeface="Arial"/>
              </a:defRPr>
            </a:lvl8pPr>
            <a:lvl9pPr marL="3657600" marR="0" lvl="8" indent="0" algn="l" rtl="0">
              <a:lnSpc>
                <a:spcPct val="115000"/>
              </a:lnSpc>
              <a:spcBef>
                <a:spcPts val="0"/>
              </a:spcBef>
              <a:spcAft>
                <a:spcPts val="1600"/>
              </a:spcAft>
              <a:buClr>
                <a:schemeClr val="lt2"/>
              </a:buClr>
              <a:buFont typeface="Arial"/>
              <a:buNone/>
              <a:defRPr sz="1400" b="0" i="0" u="none" strike="noStrike" cap="none">
                <a:solidFill>
                  <a:schemeClr val="lt2"/>
                </a:solidFill>
                <a:latin typeface="Arial"/>
                <a:ea typeface="Arial"/>
                <a:cs typeface="Arial"/>
                <a:sym typeface="Arial"/>
              </a:defRPr>
            </a:lvl9pPr>
          </a:lstStyle>
          <a:p>
            <a:endParaRPr/>
          </a:p>
        </p:txBody>
      </p:sp>
      <p:sp>
        <p:nvSpPr>
          <p:cNvPr id="61" name="Shape 61"/>
          <p:cNvSpPr txBox="1">
            <a:spLocks noGrp="1"/>
          </p:cNvSpPr>
          <p:nvPr>
            <p:ph type="sldNum" idx="12"/>
          </p:nvPr>
        </p:nvSpPr>
        <p:spPr>
          <a:xfrm>
            <a:off x="8472457" y="4663216"/>
            <a:ext cx="548699" cy="393600"/>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 sz="1400" b="0" i="0" u="none" strike="noStrike" cap="none">
                <a:solidFill>
                  <a:srgbClr val="000000"/>
                </a:solidFill>
                <a:latin typeface="Arial"/>
                <a:ea typeface="Arial"/>
                <a:cs typeface="Arial"/>
                <a:sym typeface="Arial"/>
              </a:rPr>
              <a:t>‹#›</a:t>
            </a:fld>
            <a:endParaRPr lang="en"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62"/>
        <p:cNvGrpSpPr/>
        <p:nvPr/>
      </p:nvGrpSpPr>
      <p:grpSpPr>
        <a:xfrm>
          <a:off x="0" y="0"/>
          <a:ext cx="0" cy="0"/>
          <a:chOff x="0" y="0"/>
          <a:chExt cx="0" cy="0"/>
        </a:xfrm>
      </p:grpSpPr>
      <p:sp>
        <p:nvSpPr>
          <p:cNvPr id="63" name="Shape 63"/>
          <p:cNvSpPr txBox="1">
            <a:spLocks noGrp="1"/>
          </p:cNvSpPr>
          <p:nvPr>
            <p:ph type="title"/>
          </p:nvPr>
        </p:nvSpPr>
        <p:spPr>
          <a:xfrm>
            <a:off x="311700" y="2150850"/>
            <a:ext cx="8520599" cy="841800"/>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chemeClr val="dk1"/>
              </a:buClr>
              <a:buFont typeface="Arial"/>
              <a:buNone/>
              <a:defRPr sz="3600" b="0" i="0" u="none" strike="noStrike" cap="none">
                <a:solidFill>
                  <a:schemeClr val="dk1"/>
                </a:solidFill>
                <a:latin typeface="Arial"/>
                <a:ea typeface="Arial"/>
                <a:cs typeface="Arial"/>
                <a:sym typeface="Arial"/>
              </a:defRPr>
            </a:lvl1pPr>
            <a:lvl2pPr lvl="1" indent="0" algn="ctr">
              <a:spcBef>
                <a:spcPts val="0"/>
              </a:spcBef>
              <a:buClr>
                <a:schemeClr val="dk1"/>
              </a:buClr>
              <a:buFont typeface="Arial"/>
              <a:buNone/>
              <a:defRPr sz="3600">
                <a:solidFill>
                  <a:schemeClr val="dk1"/>
                </a:solidFill>
              </a:defRPr>
            </a:lvl2pPr>
            <a:lvl3pPr lvl="2" indent="0" algn="ctr">
              <a:spcBef>
                <a:spcPts val="0"/>
              </a:spcBef>
              <a:buClr>
                <a:schemeClr val="dk1"/>
              </a:buClr>
              <a:buFont typeface="Arial"/>
              <a:buNone/>
              <a:defRPr sz="3600">
                <a:solidFill>
                  <a:schemeClr val="dk1"/>
                </a:solidFill>
              </a:defRPr>
            </a:lvl3pPr>
            <a:lvl4pPr lvl="3" indent="0" algn="ctr">
              <a:spcBef>
                <a:spcPts val="0"/>
              </a:spcBef>
              <a:buClr>
                <a:schemeClr val="dk1"/>
              </a:buClr>
              <a:buFont typeface="Arial"/>
              <a:buNone/>
              <a:defRPr sz="3600">
                <a:solidFill>
                  <a:schemeClr val="dk1"/>
                </a:solidFill>
              </a:defRPr>
            </a:lvl4pPr>
            <a:lvl5pPr lvl="4" indent="0" algn="ctr">
              <a:spcBef>
                <a:spcPts val="0"/>
              </a:spcBef>
              <a:buClr>
                <a:schemeClr val="dk1"/>
              </a:buClr>
              <a:buFont typeface="Arial"/>
              <a:buNone/>
              <a:defRPr sz="3600">
                <a:solidFill>
                  <a:schemeClr val="dk1"/>
                </a:solidFill>
              </a:defRPr>
            </a:lvl5pPr>
            <a:lvl6pPr lvl="5" indent="0" algn="ctr">
              <a:spcBef>
                <a:spcPts val="0"/>
              </a:spcBef>
              <a:buClr>
                <a:schemeClr val="dk1"/>
              </a:buClr>
              <a:buFont typeface="Arial"/>
              <a:buNone/>
              <a:defRPr sz="3600">
                <a:solidFill>
                  <a:schemeClr val="dk1"/>
                </a:solidFill>
              </a:defRPr>
            </a:lvl6pPr>
            <a:lvl7pPr lvl="6" indent="0" algn="ctr">
              <a:spcBef>
                <a:spcPts val="0"/>
              </a:spcBef>
              <a:buClr>
                <a:schemeClr val="dk1"/>
              </a:buClr>
              <a:buFont typeface="Arial"/>
              <a:buNone/>
              <a:defRPr sz="3600">
                <a:solidFill>
                  <a:schemeClr val="dk1"/>
                </a:solidFill>
              </a:defRPr>
            </a:lvl7pPr>
            <a:lvl8pPr lvl="7" indent="0" algn="ctr">
              <a:spcBef>
                <a:spcPts val="0"/>
              </a:spcBef>
              <a:buClr>
                <a:schemeClr val="dk1"/>
              </a:buClr>
              <a:buFont typeface="Arial"/>
              <a:buNone/>
              <a:defRPr sz="3600">
                <a:solidFill>
                  <a:schemeClr val="dk1"/>
                </a:solidFill>
              </a:defRPr>
            </a:lvl8pPr>
            <a:lvl9pPr lvl="8" indent="0" algn="ctr">
              <a:spcBef>
                <a:spcPts val="0"/>
              </a:spcBef>
              <a:buClr>
                <a:schemeClr val="dk1"/>
              </a:buClr>
              <a:buFont typeface="Arial"/>
              <a:buNone/>
              <a:defRPr sz="3600">
                <a:solidFill>
                  <a:schemeClr val="dk1"/>
                </a:solidFill>
              </a:defRPr>
            </a:lvl9pPr>
          </a:lstStyle>
          <a:p>
            <a:endParaRPr/>
          </a:p>
        </p:txBody>
      </p:sp>
      <p:sp>
        <p:nvSpPr>
          <p:cNvPr id="64" name="Shape 64"/>
          <p:cNvSpPr txBox="1">
            <a:spLocks noGrp="1"/>
          </p:cNvSpPr>
          <p:nvPr>
            <p:ph type="sldNum" idx="12"/>
          </p:nvPr>
        </p:nvSpPr>
        <p:spPr>
          <a:xfrm>
            <a:off x="8472457" y="4663216"/>
            <a:ext cx="548699" cy="393600"/>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 sz="1400" b="0" i="0" u="none" strike="noStrike" cap="none">
                <a:solidFill>
                  <a:srgbClr val="000000"/>
                </a:solidFill>
                <a:latin typeface="Arial"/>
                <a:ea typeface="Arial"/>
                <a:cs typeface="Arial"/>
                <a:sym typeface="Arial"/>
              </a:rPr>
              <a:t>‹#›</a:t>
            </a:fld>
            <a:endParaRPr lang="en"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65"/>
        <p:cNvGrpSpPr/>
        <p:nvPr/>
      </p:nvGrpSpPr>
      <p:grpSpPr>
        <a:xfrm>
          <a:off x="0" y="0"/>
          <a:ext cx="0" cy="0"/>
          <a:chOff x="0" y="0"/>
          <a:chExt cx="0" cy="0"/>
        </a:xfrm>
      </p:grpSpPr>
      <p:sp>
        <p:nvSpPr>
          <p:cNvPr id="66" name="Shape 66"/>
          <p:cNvSpPr txBox="1">
            <a:spLocks noGrp="1"/>
          </p:cNvSpPr>
          <p:nvPr>
            <p:ph type="title"/>
          </p:nvPr>
        </p:nvSpPr>
        <p:spPr>
          <a:xfrm>
            <a:off x="311700" y="445025"/>
            <a:ext cx="8520599" cy="572699"/>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dk1"/>
              </a:buClr>
              <a:buFont typeface="Arial"/>
              <a:buNone/>
              <a:defRPr sz="2800" b="0" i="0" u="none" strike="noStrike" cap="none">
                <a:solidFill>
                  <a:schemeClr val="dk1"/>
                </a:solidFill>
                <a:latin typeface="Arial"/>
                <a:ea typeface="Arial"/>
                <a:cs typeface="Arial"/>
                <a:sym typeface="Arial"/>
              </a:defRPr>
            </a:lvl1pPr>
            <a:lvl2pPr lvl="1" indent="0">
              <a:spcBef>
                <a:spcPts val="0"/>
              </a:spcBef>
              <a:buClr>
                <a:schemeClr val="dk1"/>
              </a:buClr>
              <a:buFont typeface="Arial"/>
              <a:buNone/>
              <a:defRPr sz="2800">
                <a:solidFill>
                  <a:schemeClr val="dk1"/>
                </a:solidFill>
              </a:defRPr>
            </a:lvl2pPr>
            <a:lvl3pPr lvl="2" indent="0">
              <a:spcBef>
                <a:spcPts val="0"/>
              </a:spcBef>
              <a:buClr>
                <a:schemeClr val="dk1"/>
              </a:buClr>
              <a:buFont typeface="Arial"/>
              <a:buNone/>
              <a:defRPr sz="2800">
                <a:solidFill>
                  <a:schemeClr val="dk1"/>
                </a:solidFill>
              </a:defRPr>
            </a:lvl3pPr>
            <a:lvl4pPr lvl="3" indent="0">
              <a:spcBef>
                <a:spcPts val="0"/>
              </a:spcBef>
              <a:buClr>
                <a:schemeClr val="dk1"/>
              </a:buClr>
              <a:buFont typeface="Arial"/>
              <a:buNone/>
              <a:defRPr sz="2800">
                <a:solidFill>
                  <a:schemeClr val="dk1"/>
                </a:solidFill>
              </a:defRPr>
            </a:lvl4pPr>
            <a:lvl5pPr lvl="4" indent="0">
              <a:spcBef>
                <a:spcPts val="0"/>
              </a:spcBef>
              <a:buClr>
                <a:schemeClr val="dk1"/>
              </a:buClr>
              <a:buFont typeface="Arial"/>
              <a:buNone/>
              <a:defRPr sz="2800">
                <a:solidFill>
                  <a:schemeClr val="dk1"/>
                </a:solidFill>
              </a:defRPr>
            </a:lvl5pPr>
            <a:lvl6pPr lvl="5" indent="0">
              <a:spcBef>
                <a:spcPts val="0"/>
              </a:spcBef>
              <a:buClr>
                <a:schemeClr val="dk1"/>
              </a:buClr>
              <a:buFont typeface="Arial"/>
              <a:buNone/>
              <a:defRPr sz="2800">
                <a:solidFill>
                  <a:schemeClr val="dk1"/>
                </a:solidFill>
              </a:defRPr>
            </a:lvl6pPr>
            <a:lvl7pPr lvl="6" indent="0">
              <a:spcBef>
                <a:spcPts val="0"/>
              </a:spcBef>
              <a:buClr>
                <a:schemeClr val="dk1"/>
              </a:buClr>
              <a:buFont typeface="Arial"/>
              <a:buNone/>
              <a:defRPr sz="2800">
                <a:solidFill>
                  <a:schemeClr val="dk1"/>
                </a:solidFill>
              </a:defRPr>
            </a:lvl7pPr>
            <a:lvl8pPr lvl="7" indent="0">
              <a:spcBef>
                <a:spcPts val="0"/>
              </a:spcBef>
              <a:buClr>
                <a:schemeClr val="dk1"/>
              </a:buClr>
              <a:buFont typeface="Arial"/>
              <a:buNone/>
              <a:defRPr sz="2800">
                <a:solidFill>
                  <a:schemeClr val="dk1"/>
                </a:solidFill>
              </a:defRPr>
            </a:lvl8pPr>
            <a:lvl9pPr lvl="8" indent="0">
              <a:spcBef>
                <a:spcPts val="0"/>
              </a:spcBef>
              <a:buClr>
                <a:schemeClr val="dk1"/>
              </a:buClr>
              <a:buFont typeface="Arial"/>
              <a:buNone/>
              <a:defRPr sz="2800">
                <a:solidFill>
                  <a:schemeClr val="dk1"/>
                </a:solidFill>
              </a:defRPr>
            </a:lvl9pPr>
          </a:lstStyle>
          <a:p>
            <a:endParaRPr/>
          </a:p>
        </p:txBody>
      </p:sp>
      <p:sp>
        <p:nvSpPr>
          <p:cNvPr id="67" name="Shape 67"/>
          <p:cNvSpPr txBox="1">
            <a:spLocks noGrp="1"/>
          </p:cNvSpPr>
          <p:nvPr>
            <p:ph type="body" idx="1"/>
          </p:nvPr>
        </p:nvSpPr>
        <p:spPr>
          <a:xfrm>
            <a:off x="311700" y="1152475"/>
            <a:ext cx="3999897" cy="3416400"/>
          </a:xfrm>
          <a:prstGeom prst="rect">
            <a:avLst/>
          </a:prstGeom>
          <a:noFill/>
          <a:ln>
            <a:noFill/>
          </a:ln>
        </p:spPr>
        <p:txBody>
          <a:bodyPr lIns="91425" tIns="91425" rIns="91425" bIns="91425" anchor="t" anchorCtr="0"/>
          <a:lstStyle>
            <a:lvl1pPr marL="0" marR="0" lvl="0" indent="0" algn="l" rtl="0">
              <a:lnSpc>
                <a:spcPct val="115000"/>
              </a:lnSpc>
              <a:spcBef>
                <a:spcPts val="0"/>
              </a:spcBef>
              <a:spcAft>
                <a:spcPts val="1600"/>
              </a:spcAft>
              <a:buClr>
                <a:schemeClr val="lt2"/>
              </a:buClr>
              <a:buFont typeface="Arial"/>
              <a:buNone/>
              <a:defRPr sz="1400" b="0" i="0" u="none" strike="noStrike" cap="none">
                <a:solidFill>
                  <a:schemeClr val="lt2"/>
                </a:solidFill>
                <a:latin typeface="Arial"/>
                <a:ea typeface="Arial"/>
                <a:cs typeface="Arial"/>
                <a:sym typeface="Arial"/>
              </a:defRPr>
            </a:lvl1pPr>
            <a:lvl2pPr marL="457200" marR="0" lvl="1" indent="0" algn="l" rtl="0">
              <a:lnSpc>
                <a:spcPct val="115000"/>
              </a:lnSpc>
              <a:spcBef>
                <a:spcPts val="0"/>
              </a:spcBef>
              <a:spcAft>
                <a:spcPts val="1600"/>
              </a:spcAft>
              <a:buClr>
                <a:schemeClr val="lt2"/>
              </a:buClr>
              <a:buFont typeface="Arial"/>
              <a:buNone/>
              <a:defRPr sz="1200" b="0" i="0" u="none" strike="noStrike" cap="none">
                <a:solidFill>
                  <a:schemeClr val="lt2"/>
                </a:solidFill>
                <a:latin typeface="Arial"/>
                <a:ea typeface="Arial"/>
                <a:cs typeface="Arial"/>
                <a:sym typeface="Arial"/>
              </a:defRPr>
            </a:lvl2pPr>
            <a:lvl3pPr marL="914400" marR="0" lvl="2" indent="0" algn="l" rtl="0">
              <a:lnSpc>
                <a:spcPct val="115000"/>
              </a:lnSpc>
              <a:spcBef>
                <a:spcPts val="0"/>
              </a:spcBef>
              <a:spcAft>
                <a:spcPts val="1600"/>
              </a:spcAft>
              <a:buClr>
                <a:schemeClr val="lt2"/>
              </a:buClr>
              <a:buFont typeface="Arial"/>
              <a:buNone/>
              <a:defRPr sz="1200" b="0" i="0" u="none" strike="noStrike" cap="none">
                <a:solidFill>
                  <a:schemeClr val="lt2"/>
                </a:solidFill>
                <a:latin typeface="Arial"/>
                <a:ea typeface="Arial"/>
                <a:cs typeface="Arial"/>
                <a:sym typeface="Arial"/>
              </a:defRPr>
            </a:lvl3pPr>
            <a:lvl4pPr marL="1371600" marR="0" lvl="3" indent="0" algn="l" rtl="0">
              <a:lnSpc>
                <a:spcPct val="115000"/>
              </a:lnSpc>
              <a:spcBef>
                <a:spcPts val="0"/>
              </a:spcBef>
              <a:spcAft>
                <a:spcPts val="1600"/>
              </a:spcAft>
              <a:buClr>
                <a:schemeClr val="lt2"/>
              </a:buClr>
              <a:buFont typeface="Arial"/>
              <a:buNone/>
              <a:defRPr sz="1200" b="0" i="0" u="none" strike="noStrike" cap="none">
                <a:solidFill>
                  <a:schemeClr val="lt2"/>
                </a:solidFill>
                <a:latin typeface="Arial"/>
                <a:ea typeface="Arial"/>
                <a:cs typeface="Arial"/>
                <a:sym typeface="Arial"/>
              </a:defRPr>
            </a:lvl4pPr>
            <a:lvl5pPr marL="1828800" marR="0" lvl="4" indent="0" algn="l" rtl="0">
              <a:lnSpc>
                <a:spcPct val="115000"/>
              </a:lnSpc>
              <a:spcBef>
                <a:spcPts val="0"/>
              </a:spcBef>
              <a:spcAft>
                <a:spcPts val="1600"/>
              </a:spcAft>
              <a:buClr>
                <a:schemeClr val="lt2"/>
              </a:buClr>
              <a:buFont typeface="Arial"/>
              <a:buNone/>
              <a:defRPr sz="1200" b="0" i="0" u="none" strike="noStrike" cap="none">
                <a:solidFill>
                  <a:schemeClr val="lt2"/>
                </a:solidFill>
                <a:latin typeface="Arial"/>
                <a:ea typeface="Arial"/>
                <a:cs typeface="Arial"/>
                <a:sym typeface="Arial"/>
              </a:defRPr>
            </a:lvl5pPr>
            <a:lvl6pPr marL="2286000" marR="0" lvl="5" indent="0" algn="l" rtl="0">
              <a:lnSpc>
                <a:spcPct val="115000"/>
              </a:lnSpc>
              <a:spcBef>
                <a:spcPts val="0"/>
              </a:spcBef>
              <a:spcAft>
                <a:spcPts val="1600"/>
              </a:spcAft>
              <a:buClr>
                <a:schemeClr val="lt2"/>
              </a:buClr>
              <a:buFont typeface="Arial"/>
              <a:buNone/>
              <a:defRPr sz="1200" b="0" i="0" u="none" strike="noStrike" cap="none">
                <a:solidFill>
                  <a:schemeClr val="lt2"/>
                </a:solidFill>
                <a:latin typeface="Arial"/>
                <a:ea typeface="Arial"/>
                <a:cs typeface="Arial"/>
                <a:sym typeface="Arial"/>
              </a:defRPr>
            </a:lvl6pPr>
            <a:lvl7pPr marL="2743200" marR="0" lvl="6" indent="0" algn="l" rtl="0">
              <a:lnSpc>
                <a:spcPct val="115000"/>
              </a:lnSpc>
              <a:spcBef>
                <a:spcPts val="0"/>
              </a:spcBef>
              <a:spcAft>
                <a:spcPts val="1600"/>
              </a:spcAft>
              <a:buClr>
                <a:schemeClr val="lt2"/>
              </a:buClr>
              <a:buFont typeface="Arial"/>
              <a:buNone/>
              <a:defRPr sz="1200" b="0" i="0" u="none" strike="noStrike" cap="none">
                <a:solidFill>
                  <a:schemeClr val="lt2"/>
                </a:solidFill>
                <a:latin typeface="Arial"/>
                <a:ea typeface="Arial"/>
                <a:cs typeface="Arial"/>
                <a:sym typeface="Arial"/>
              </a:defRPr>
            </a:lvl7pPr>
            <a:lvl8pPr marL="3200400" marR="0" lvl="7" indent="0" algn="l" rtl="0">
              <a:lnSpc>
                <a:spcPct val="115000"/>
              </a:lnSpc>
              <a:spcBef>
                <a:spcPts val="0"/>
              </a:spcBef>
              <a:spcAft>
                <a:spcPts val="1600"/>
              </a:spcAft>
              <a:buClr>
                <a:schemeClr val="lt2"/>
              </a:buClr>
              <a:buFont typeface="Arial"/>
              <a:buNone/>
              <a:defRPr sz="1200" b="0" i="0" u="none" strike="noStrike" cap="none">
                <a:solidFill>
                  <a:schemeClr val="lt2"/>
                </a:solidFill>
                <a:latin typeface="Arial"/>
                <a:ea typeface="Arial"/>
                <a:cs typeface="Arial"/>
                <a:sym typeface="Arial"/>
              </a:defRPr>
            </a:lvl8pPr>
            <a:lvl9pPr marL="3657600" marR="0" lvl="8" indent="0" algn="l" rtl="0">
              <a:lnSpc>
                <a:spcPct val="115000"/>
              </a:lnSpc>
              <a:spcBef>
                <a:spcPts val="0"/>
              </a:spcBef>
              <a:spcAft>
                <a:spcPts val="1600"/>
              </a:spcAft>
              <a:buClr>
                <a:schemeClr val="lt2"/>
              </a:buClr>
              <a:buFont typeface="Arial"/>
              <a:buNone/>
              <a:defRPr sz="1200" b="0" i="0" u="none" strike="noStrike" cap="none">
                <a:solidFill>
                  <a:schemeClr val="lt2"/>
                </a:solidFill>
                <a:latin typeface="Arial"/>
                <a:ea typeface="Arial"/>
                <a:cs typeface="Arial"/>
                <a:sym typeface="Arial"/>
              </a:defRPr>
            </a:lvl9pPr>
          </a:lstStyle>
          <a:p>
            <a:endParaRPr/>
          </a:p>
        </p:txBody>
      </p:sp>
      <p:sp>
        <p:nvSpPr>
          <p:cNvPr id="68" name="Shape 68"/>
          <p:cNvSpPr txBox="1">
            <a:spLocks noGrp="1"/>
          </p:cNvSpPr>
          <p:nvPr>
            <p:ph type="body" idx="2"/>
          </p:nvPr>
        </p:nvSpPr>
        <p:spPr>
          <a:xfrm>
            <a:off x="4832400" y="1152475"/>
            <a:ext cx="3999897" cy="3416400"/>
          </a:xfrm>
          <a:prstGeom prst="rect">
            <a:avLst/>
          </a:prstGeom>
          <a:noFill/>
          <a:ln>
            <a:noFill/>
          </a:ln>
        </p:spPr>
        <p:txBody>
          <a:bodyPr lIns="91425" tIns="91425" rIns="91425" bIns="91425" anchor="t" anchorCtr="0"/>
          <a:lstStyle>
            <a:lvl1pPr marL="0" marR="0" lvl="0" indent="0" algn="l" rtl="0">
              <a:lnSpc>
                <a:spcPct val="115000"/>
              </a:lnSpc>
              <a:spcBef>
                <a:spcPts val="0"/>
              </a:spcBef>
              <a:spcAft>
                <a:spcPts val="1600"/>
              </a:spcAft>
              <a:buClr>
                <a:schemeClr val="lt2"/>
              </a:buClr>
              <a:buFont typeface="Arial"/>
              <a:buNone/>
              <a:defRPr sz="1400" b="0" i="0" u="none" strike="noStrike" cap="none">
                <a:solidFill>
                  <a:schemeClr val="lt2"/>
                </a:solidFill>
                <a:latin typeface="Arial"/>
                <a:ea typeface="Arial"/>
                <a:cs typeface="Arial"/>
                <a:sym typeface="Arial"/>
              </a:defRPr>
            </a:lvl1pPr>
            <a:lvl2pPr marL="457200" marR="0" lvl="1" indent="0" algn="l" rtl="0">
              <a:lnSpc>
                <a:spcPct val="115000"/>
              </a:lnSpc>
              <a:spcBef>
                <a:spcPts val="0"/>
              </a:spcBef>
              <a:spcAft>
                <a:spcPts val="1600"/>
              </a:spcAft>
              <a:buClr>
                <a:schemeClr val="lt2"/>
              </a:buClr>
              <a:buFont typeface="Arial"/>
              <a:buNone/>
              <a:defRPr sz="1200" b="0" i="0" u="none" strike="noStrike" cap="none">
                <a:solidFill>
                  <a:schemeClr val="lt2"/>
                </a:solidFill>
                <a:latin typeface="Arial"/>
                <a:ea typeface="Arial"/>
                <a:cs typeface="Arial"/>
                <a:sym typeface="Arial"/>
              </a:defRPr>
            </a:lvl2pPr>
            <a:lvl3pPr marL="914400" marR="0" lvl="2" indent="0" algn="l" rtl="0">
              <a:lnSpc>
                <a:spcPct val="115000"/>
              </a:lnSpc>
              <a:spcBef>
                <a:spcPts val="0"/>
              </a:spcBef>
              <a:spcAft>
                <a:spcPts val="1600"/>
              </a:spcAft>
              <a:buClr>
                <a:schemeClr val="lt2"/>
              </a:buClr>
              <a:buFont typeface="Arial"/>
              <a:buNone/>
              <a:defRPr sz="1200" b="0" i="0" u="none" strike="noStrike" cap="none">
                <a:solidFill>
                  <a:schemeClr val="lt2"/>
                </a:solidFill>
                <a:latin typeface="Arial"/>
                <a:ea typeface="Arial"/>
                <a:cs typeface="Arial"/>
                <a:sym typeface="Arial"/>
              </a:defRPr>
            </a:lvl3pPr>
            <a:lvl4pPr marL="1371600" marR="0" lvl="3" indent="0" algn="l" rtl="0">
              <a:lnSpc>
                <a:spcPct val="115000"/>
              </a:lnSpc>
              <a:spcBef>
                <a:spcPts val="0"/>
              </a:spcBef>
              <a:spcAft>
                <a:spcPts val="1600"/>
              </a:spcAft>
              <a:buClr>
                <a:schemeClr val="lt2"/>
              </a:buClr>
              <a:buFont typeface="Arial"/>
              <a:buNone/>
              <a:defRPr sz="1200" b="0" i="0" u="none" strike="noStrike" cap="none">
                <a:solidFill>
                  <a:schemeClr val="lt2"/>
                </a:solidFill>
                <a:latin typeface="Arial"/>
                <a:ea typeface="Arial"/>
                <a:cs typeface="Arial"/>
                <a:sym typeface="Arial"/>
              </a:defRPr>
            </a:lvl4pPr>
            <a:lvl5pPr marL="1828800" marR="0" lvl="4" indent="0" algn="l" rtl="0">
              <a:lnSpc>
                <a:spcPct val="115000"/>
              </a:lnSpc>
              <a:spcBef>
                <a:spcPts val="0"/>
              </a:spcBef>
              <a:spcAft>
                <a:spcPts val="1600"/>
              </a:spcAft>
              <a:buClr>
                <a:schemeClr val="lt2"/>
              </a:buClr>
              <a:buFont typeface="Arial"/>
              <a:buNone/>
              <a:defRPr sz="1200" b="0" i="0" u="none" strike="noStrike" cap="none">
                <a:solidFill>
                  <a:schemeClr val="lt2"/>
                </a:solidFill>
                <a:latin typeface="Arial"/>
                <a:ea typeface="Arial"/>
                <a:cs typeface="Arial"/>
                <a:sym typeface="Arial"/>
              </a:defRPr>
            </a:lvl5pPr>
            <a:lvl6pPr marL="2286000" marR="0" lvl="5" indent="0" algn="l" rtl="0">
              <a:lnSpc>
                <a:spcPct val="115000"/>
              </a:lnSpc>
              <a:spcBef>
                <a:spcPts val="0"/>
              </a:spcBef>
              <a:spcAft>
                <a:spcPts val="1600"/>
              </a:spcAft>
              <a:buClr>
                <a:schemeClr val="lt2"/>
              </a:buClr>
              <a:buFont typeface="Arial"/>
              <a:buNone/>
              <a:defRPr sz="1200" b="0" i="0" u="none" strike="noStrike" cap="none">
                <a:solidFill>
                  <a:schemeClr val="lt2"/>
                </a:solidFill>
                <a:latin typeface="Arial"/>
                <a:ea typeface="Arial"/>
                <a:cs typeface="Arial"/>
                <a:sym typeface="Arial"/>
              </a:defRPr>
            </a:lvl6pPr>
            <a:lvl7pPr marL="2743200" marR="0" lvl="6" indent="0" algn="l" rtl="0">
              <a:lnSpc>
                <a:spcPct val="115000"/>
              </a:lnSpc>
              <a:spcBef>
                <a:spcPts val="0"/>
              </a:spcBef>
              <a:spcAft>
                <a:spcPts val="1600"/>
              </a:spcAft>
              <a:buClr>
                <a:schemeClr val="lt2"/>
              </a:buClr>
              <a:buFont typeface="Arial"/>
              <a:buNone/>
              <a:defRPr sz="1200" b="0" i="0" u="none" strike="noStrike" cap="none">
                <a:solidFill>
                  <a:schemeClr val="lt2"/>
                </a:solidFill>
                <a:latin typeface="Arial"/>
                <a:ea typeface="Arial"/>
                <a:cs typeface="Arial"/>
                <a:sym typeface="Arial"/>
              </a:defRPr>
            </a:lvl7pPr>
            <a:lvl8pPr marL="3200400" marR="0" lvl="7" indent="0" algn="l" rtl="0">
              <a:lnSpc>
                <a:spcPct val="115000"/>
              </a:lnSpc>
              <a:spcBef>
                <a:spcPts val="0"/>
              </a:spcBef>
              <a:spcAft>
                <a:spcPts val="1600"/>
              </a:spcAft>
              <a:buClr>
                <a:schemeClr val="lt2"/>
              </a:buClr>
              <a:buFont typeface="Arial"/>
              <a:buNone/>
              <a:defRPr sz="1200" b="0" i="0" u="none" strike="noStrike" cap="none">
                <a:solidFill>
                  <a:schemeClr val="lt2"/>
                </a:solidFill>
                <a:latin typeface="Arial"/>
                <a:ea typeface="Arial"/>
                <a:cs typeface="Arial"/>
                <a:sym typeface="Arial"/>
              </a:defRPr>
            </a:lvl8pPr>
            <a:lvl9pPr marL="3657600" marR="0" lvl="8" indent="0" algn="l" rtl="0">
              <a:lnSpc>
                <a:spcPct val="115000"/>
              </a:lnSpc>
              <a:spcBef>
                <a:spcPts val="0"/>
              </a:spcBef>
              <a:spcAft>
                <a:spcPts val="1600"/>
              </a:spcAft>
              <a:buClr>
                <a:schemeClr val="lt2"/>
              </a:buClr>
              <a:buFont typeface="Arial"/>
              <a:buNone/>
              <a:defRPr sz="1200" b="0" i="0" u="none" strike="noStrike" cap="none">
                <a:solidFill>
                  <a:schemeClr val="lt2"/>
                </a:solidFill>
                <a:latin typeface="Arial"/>
                <a:ea typeface="Arial"/>
                <a:cs typeface="Arial"/>
                <a:sym typeface="Arial"/>
              </a:defRPr>
            </a:lvl9pPr>
          </a:lstStyle>
          <a:p>
            <a:endParaRPr/>
          </a:p>
        </p:txBody>
      </p:sp>
      <p:sp>
        <p:nvSpPr>
          <p:cNvPr id="69" name="Shape 69"/>
          <p:cNvSpPr txBox="1">
            <a:spLocks noGrp="1"/>
          </p:cNvSpPr>
          <p:nvPr>
            <p:ph type="sldNum" idx="12"/>
          </p:nvPr>
        </p:nvSpPr>
        <p:spPr>
          <a:xfrm>
            <a:off x="8472457" y="4663216"/>
            <a:ext cx="548699" cy="393600"/>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 sz="1400" b="0" i="0" u="none" strike="noStrike" cap="none">
                <a:solidFill>
                  <a:srgbClr val="000000"/>
                </a:solidFill>
                <a:latin typeface="Arial"/>
                <a:ea typeface="Arial"/>
                <a:cs typeface="Arial"/>
                <a:sym typeface="Arial"/>
              </a:rPr>
              <a:t>‹#›</a:t>
            </a:fld>
            <a:endParaRPr lang="en"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70"/>
        <p:cNvGrpSpPr/>
        <p:nvPr/>
      </p:nvGrpSpPr>
      <p:grpSpPr>
        <a:xfrm>
          <a:off x="0" y="0"/>
          <a:ext cx="0" cy="0"/>
          <a:chOff x="0" y="0"/>
          <a:chExt cx="0" cy="0"/>
        </a:xfrm>
      </p:grpSpPr>
      <p:sp>
        <p:nvSpPr>
          <p:cNvPr id="71" name="Shape 71"/>
          <p:cNvSpPr txBox="1">
            <a:spLocks noGrp="1"/>
          </p:cNvSpPr>
          <p:nvPr>
            <p:ph type="title"/>
          </p:nvPr>
        </p:nvSpPr>
        <p:spPr>
          <a:xfrm>
            <a:off x="311700" y="445025"/>
            <a:ext cx="8520599" cy="572699"/>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dk1"/>
              </a:buClr>
              <a:buFont typeface="Arial"/>
              <a:buNone/>
              <a:defRPr sz="2800" b="0" i="0" u="none" strike="noStrike" cap="none">
                <a:solidFill>
                  <a:schemeClr val="dk1"/>
                </a:solidFill>
                <a:latin typeface="Arial"/>
                <a:ea typeface="Arial"/>
                <a:cs typeface="Arial"/>
                <a:sym typeface="Arial"/>
              </a:defRPr>
            </a:lvl1pPr>
            <a:lvl2pPr lvl="1" indent="0">
              <a:spcBef>
                <a:spcPts val="0"/>
              </a:spcBef>
              <a:buClr>
                <a:schemeClr val="dk1"/>
              </a:buClr>
              <a:buFont typeface="Arial"/>
              <a:buNone/>
              <a:defRPr sz="2800">
                <a:solidFill>
                  <a:schemeClr val="dk1"/>
                </a:solidFill>
              </a:defRPr>
            </a:lvl2pPr>
            <a:lvl3pPr lvl="2" indent="0">
              <a:spcBef>
                <a:spcPts val="0"/>
              </a:spcBef>
              <a:buClr>
                <a:schemeClr val="dk1"/>
              </a:buClr>
              <a:buFont typeface="Arial"/>
              <a:buNone/>
              <a:defRPr sz="2800">
                <a:solidFill>
                  <a:schemeClr val="dk1"/>
                </a:solidFill>
              </a:defRPr>
            </a:lvl3pPr>
            <a:lvl4pPr lvl="3" indent="0">
              <a:spcBef>
                <a:spcPts val="0"/>
              </a:spcBef>
              <a:buClr>
                <a:schemeClr val="dk1"/>
              </a:buClr>
              <a:buFont typeface="Arial"/>
              <a:buNone/>
              <a:defRPr sz="2800">
                <a:solidFill>
                  <a:schemeClr val="dk1"/>
                </a:solidFill>
              </a:defRPr>
            </a:lvl4pPr>
            <a:lvl5pPr lvl="4" indent="0">
              <a:spcBef>
                <a:spcPts val="0"/>
              </a:spcBef>
              <a:buClr>
                <a:schemeClr val="dk1"/>
              </a:buClr>
              <a:buFont typeface="Arial"/>
              <a:buNone/>
              <a:defRPr sz="2800">
                <a:solidFill>
                  <a:schemeClr val="dk1"/>
                </a:solidFill>
              </a:defRPr>
            </a:lvl5pPr>
            <a:lvl6pPr lvl="5" indent="0">
              <a:spcBef>
                <a:spcPts val="0"/>
              </a:spcBef>
              <a:buClr>
                <a:schemeClr val="dk1"/>
              </a:buClr>
              <a:buFont typeface="Arial"/>
              <a:buNone/>
              <a:defRPr sz="2800">
                <a:solidFill>
                  <a:schemeClr val="dk1"/>
                </a:solidFill>
              </a:defRPr>
            </a:lvl6pPr>
            <a:lvl7pPr lvl="6" indent="0">
              <a:spcBef>
                <a:spcPts val="0"/>
              </a:spcBef>
              <a:buClr>
                <a:schemeClr val="dk1"/>
              </a:buClr>
              <a:buFont typeface="Arial"/>
              <a:buNone/>
              <a:defRPr sz="2800">
                <a:solidFill>
                  <a:schemeClr val="dk1"/>
                </a:solidFill>
              </a:defRPr>
            </a:lvl7pPr>
            <a:lvl8pPr lvl="7" indent="0">
              <a:spcBef>
                <a:spcPts val="0"/>
              </a:spcBef>
              <a:buClr>
                <a:schemeClr val="dk1"/>
              </a:buClr>
              <a:buFont typeface="Arial"/>
              <a:buNone/>
              <a:defRPr sz="2800">
                <a:solidFill>
                  <a:schemeClr val="dk1"/>
                </a:solidFill>
              </a:defRPr>
            </a:lvl8pPr>
            <a:lvl9pPr lvl="8" indent="0">
              <a:spcBef>
                <a:spcPts val="0"/>
              </a:spcBef>
              <a:buClr>
                <a:schemeClr val="dk1"/>
              </a:buClr>
              <a:buFont typeface="Arial"/>
              <a:buNone/>
              <a:defRPr sz="2800">
                <a:solidFill>
                  <a:schemeClr val="dk1"/>
                </a:solidFill>
              </a:defRPr>
            </a:lvl9pPr>
          </a:lstStyle>
          <a:p>
            <a:endParaRPr/>
          </a:p>
        </p:txBody>
      </p:sp>
      <p:sp>
        <p:nvSpPr>
          <p:cNvPr id="72" name="Shape 72"/>
          <p:cNvSpPr txBox="1">
            <a:spLocks noGrp="1"/>
          </p:cNvSpPr>
          <p:nvPr>
            <p:ph type="sldNum" idx="12"/>
          </p:nvPr>
        </p:nvSpPr>
        <p:spPr>
          <a:xfrm>
            <a:off x="8472457" y="4663216"/>
            <a:ext cx="548699" cy="393600"/>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 sz="1400" b="0" i="0" u="none" strike="noStrike" cap="none">
                <a:solidFill>
                  <a:srgbClr val="000000"/>
                </a:solidFill>
                <a:latin typeface="Arial"/>
                <a:ea typeface="Arial"/>
                <a:cs typeface="Arial"/>
                <a:sym typeface="Arial"/>
              </a:rPr>
              <a:t>‹#›</a:t>
            </a:fld>
            <a:endParaRPr lang="en"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73"/>
        <p:cNvGrpSpPr/>
        <p:nvPr/>
      </p:nvGrpSpPr>
      <p:grpSpPr>
        <a:xfrm>
          <a:off x="0" y="0"/>
          <a:ext cx="0" cy="0"/>
          <a:chOff x="0" y="0"/>
          <a:chExt cx="0" cy="0"/>
        </a:xfrm>
      </p:grpSpPr>
      <p:sp>
        <p:nvSpPr>
          <p:cNvPr id="74" name="Shape 74"/>
          <p:cNvSpPr txBox="1">
            <a:spLocks noGrp="1"/>
          </p:cNvSpPr>
          <p:nvPr>
            <p:ph type="title"/>
          </p:nvPr>
        </p:nvSpPr>
        <p:spPr>
          <a:xfrm>
            <a:off x="311700" y="555600"/>
            <a:ext cx="2807999" cy="755697"/>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chemeClr val="dk1"/>
              </a:buClr>
              <a:buFont typeface="Arial"/>
              <a:buNone/>
              <a:defRPr sz="2400" b="0" i="0" u="none" strike="noStrike" cap="none">
                <a:solidFill>
                  <a:schemeClr val="dk1"/>
                </a:solidFill>
                <a:latin typeface="Arial"/>
                <a:ea typeface="Arial"/>
                <a:cs typeface="Arial"/>
                <a:sym typeface="Arial"/>
              </a:defRPr>
            </a:lvl1pPr>
            <a:lvl2pPr lvl="1" indent="0">
              <a:spcBef>
                <a:spcPts val="0"/>
              </a:spcBef>
              <a:buClr>
                <a:schemeClr val="dk1"/>
              </a:buClr>
              <a:buFont typeface="Arial"/>
              <a:buNone/>
              <a:defRPr sz="2400">
                <a:solidFill>
                  <a:schemeClr val="dk1"/>
                </a:solidFill>
              </a:defRPr>
            </a:lvl2pPr>
            <a:lvl3pPr lvl="2" indent="0">
              <a:spcBef>
                <a:spcPts val="0"/>
              </a:spcBef>
              <a:buClr>
                <a:schemeClr val="dk1"/>
              </a:buClr>
              <a:buFont typeface="Arial"/>
              <a:buNone/>
              <a:defRPr sz="2400">
                <a:solidFill>
                  <a:schemeClr val="dk1"/>
                </a:solidFill>
              </a:defRPr>
            </a:lvl3pPr>
            <a:lvl4pPr lvl="3" indent="0">
              <a:spcBef>
                <a:spcPts val="0"/>
              </a:spcBef>
              <a:buClr>
                <a:schemeClr val="dk1"/>
              </a:buClr>
              <a:buFont typeface="Arial"/>
              <a:buNone/>
              <a:defRPr sz="2400">
                <a:solidFill>
                  <a:schemeClr val="dk1"/>
                </a:solidFill>
              </a:defRPr>
            </a:lvl4pPr>
            <a:lvl5pPr lvl="4" indent="0">
              <a:spcBef>
                <a:spcPts val="0"/>
              </a:spcBef>
              <a:buClr>
                <a:schemeClr val="dk1"/>
              </a:buClr>
              <a:buFont typeface="Arial"/>
              <a:buNone/>
              <a:defRPr sz="2400">
                <a:solidFill>
                  <a:schemeClr val="dk1"/>
                </a:solidFill>
              </a:defRPr>
            </a:lvl5pPr>
            <a:lvl6pPr lvl="5" indent="0">
              <a:spcBef>
                <a:spcPts val="0"/>
              </a:spcBef>
              <a:buClr>
                <a:schemeClr val="dk1"/>
              </a:buClr>
              <a:buFont typeface="Arial"/>
              <a:buNone/>
              <a:defRPr sz="2400">
                <a:solidFill>
                  <a:schemeClr val="dk1"/>
                </a:solidFill>
              </a:defRPr>
            </a:lvl6pPr>
            <a:lvl7pPr lvl="6" indent="0">
              <a:spcBef>
                <a:spcPts val="0"/>
              </a:spcBef>
              <a:buClr>
                <a:schemeClr val="dk1"/>
              </a:buClr>
              <a:buFont typeface="Arial"/>
              <a:buNone/>
              <a:defRPr sz="2400">
                <a:solidFill>
                  <a:schemeClr val="dk1"/>
                </a:solidFill>
              </a:defRPr>
            </a:lvl7pPr>
            <a:lvl8pPr lvl="7" indent="0">
              <a:spcBef>
                <a:spcPts val="0"/>
              </a:spcBef>
              <a:buClr>
                <a:schemeClr val="dk1"/>
              </a:buClr>
              <a:buFont typeface="Arial"/>
              <a:buNone/>
              <a:defRPr sz="2400">
                <a:solidFill>
                  <a:schemeClr val="dk1"/>
                </a:solidFill>
              </a:defRPr>
            </a:lvl8pPr>
            <a:lvl9pPr lvl="8" indent="0">
              <a:spcBef>
                <a:spcPts val="0"/>
              </a:spcBef>
              <a:buClr>
                <a:schemeClr val="dk1"/>
              </a:buClr>
              <a:buFont typeface="Arial"/>
              <a:buNone/>
              <a:defRPr sz="2400">
                <a:solidFill>
                  <a:schemeClr val="dk1"/>
                </a:solidFill>
              </a:defRPr>
            </a:lvl9pPr>
          </a:lstStyle>
          <a:p>
            <a:endParaRPr/>
          </a:p>
        </p:txBody>
      </p:sp>
      <p:sp>
        <p:nvSpPr>
          <p:cNvPr id="75" name="Shape 75"/>
          <p:cNvSpPr txBox="1">
            <a:spLocks noGrp="1"/>
          </p:cNvSpPr>
          <p:nvPr>
            <p:ph type="body" idx="1"/>
          </p:nvPr>
        </p:nvSpPr>
        <p:spPr>
          <a:xfrm>
            <a:off x="311700" y="1389600"/>
            <a:ext cx="2807999" cy="3179400"/>
          </a:xfrm>
          <a:prstGeom prst="rect">
            <a:avLst/>
          </a:prstGeom>
          <a:noFill/>
          <a:ln>
            <a:noFill/>
          </a:ln>
        </p:spPr>
        <p:txBody>
          <a:bodyPr lIns="91425" tIns="91425" rIns="91425" bIns="91425" anchor="t" anchorCtr="0"/>
          <a:lstStyle>
            <a:lvl1pPr marL="0" marR="0" lvl="0" indent="0" algn="l" rtl="0">
              <a:lnSpc>
                <a:spcPct val="115000"/>
              </a:lnSpc>
              <a:spcBef>
                <a:spcPts val="0"/>
              </a:spcBef>
              <a:spcAft>
                <a:spcPts val="1600"/>
              </a:spcAft>
              <a:buClr>
                <a:schemeClr val="lt2"/>
              </a:buClr>
              <a:buFont typeface="Arial"/>
              <a:buNone/>
              <a:defRPr sz="1200" b="0" i="0" u="none" strike="noStrike" cap="none">
                <a:solidFill>
                  <a:schemeClr val="lt2"/>
                </a:solidFill>
                <a:latin typeface="Arial"/>
                <a:ea typeface="Arial"/>
                <a:cs typeface="Arial"/>
                <a:sym typeface="Arial"/>
              </a:defRPr>
            </a:lvl1pPr>
            <a:lvl2pPr marL="457200" marR="0" lvl="1" indent="0" algn="l" rtl="0">
              <a:lnSpc>
                <a:spcPct val="115000"/>
              </a:lnSpc>
              <a:spcBef>
                <a:spcPts val="0"/>
              </a:spcBef>
              <a:spcAft>
                <a:spcPts val="1600"/>
              </a:spcAft>
              <a:buClr>
                <a:schemeClr val="lt2"/>
              </a:buClr>
              <a:buFont typeface="Arial"/>
              <a:buNone/>
              <a:defRPr sz="1200" b="0" i="0" u="none" strike="noStrike" cap="none">
                <a:solidFill>
                  <a:schemeClr val="lt2"/>
                </a:solidFill>
                <a:latin typeface="Arial"/>
                <a:ea typeface="Arial"/>
                <a:cs typeface="Arial"/>
                <a:sym typeface="Arial"/>
              </a:defRPr>
            </a:lvl2pPr>
            <a:lvl3pPr marL="914400" marR="0" lvl="2" indent="0" algn="l" rtl="0">
              <a:lnSpc>
                <a:spcPct val="115000"/>
              </a:lnSpc>
              <a:spcBef>
                <a:spcPts val="0"/>
              </a:spcBef>
              <a:spcAft>
                <a:spcPts val="1600"/>
              </a:spcAft>
              <a:buClr>
                <a:schemeClr val="lt2"/>
              </a:buClr>
              <a:buFont typeface="Arial"/>
              <a:buNone/>
              <a:defRPr sz="1200" b="0" i="0" u="none" strike="noStrike" cap="none">
                <a:solidFill>
                  <a:schemeClr val="lt2"/>
                </a:solidFill>
                <a:latin typeface="Arial"/>
                <a:ea typeface="Arial"/>
                <a:cs typeface="Arial"/>
                <a:sym typeface="Arial"/>
              </a:defRPr>
            </a:lvl3pPr>
            <a:lvl4pPr marL="1371600" marR="0" lvl="3" indent="0" algn="l" rtl="0">
              <a:lnSpc>
                <a:spcPct val="115000"/>
              </a:lnSpc>
              <a:spcBef>
                <a:spcPts val="0"/>
              </a:spcBef>
              <a:spcAft>
                <a:spcPts val="1600"/>
              </a:spcAft>
              <a:buClr>
                <a:schemeClr val="lt2"/>
              </a:buClr>
              <a:buFont typeface="Arial"/>
              <a:buNone/>
              <a:defRPr sz="1200" b="0" i="0" u="none" strike="noStrike" cap="none">
                <a:solidFill>
                  <a:schemeClr val="lt2"/>
                </a:solidFill>
                <a:latin typeface="Arial"/>
                <a:ea typeface="Arial"/>
                <a:cs typeface="Arial"/>
                <a:sym typeface="Arial"/>
              </a:defRPr>
            </a:lvl4pPr>
            <a:lvl5pPr marL="1828800" marR="0" lvl="4" indent="0" algn="l" rtl="0">
              <a:lnSpc>
                <a:spcPct val="115000"/>
              </a:lnSpc>
              <a:spcBef>
                <a:spcPts val="0"/>
              </a:spcBef>
              <a:spcAft>
                <a:spcPts val="1600"/>
              </a:spcAft>
              <a:buClr>
                <a:schemeClr val="lt2"/>
              </a:buClr>
              <a:buFont typeface="Arial"/>
              <a:buNone/>
              <a:defRPr sz="1200" b="0" i="0" u="none" strike="noStrike" cap="none">
                <a:solidFill>
                  <a:schemeClr val="lt2"/>
                </a:solidFill>
                <a:latin typeface="Arial"/>
                <a:ea typeface="Arial"/>
                <a:cs typeface="Arial"/>
                <a:sym typeface="Arial"/>
              </a:defRPr>
            </a:lvl5pPr>
            <a:lvl6pPr marL="2286000" marR="0" lvl="5" indent="0" algn="l" rtl="0">
              <a:lnSpc>
                <a:spcPct val="115000"/>
              </a:lnSpc>
              <a:spcBef>
                <a:spcPts val="0"/>
              </a:spcBef>
              <a:spcAft>
                <a:spcPts val="1600"/>
              </a:spcAft>
              <a:buClr>
                <a:schemeClr val="lt2"/>
              </a:buClr>
              <a:buFont typeface="Arial"/>
              <a:buNone/>
              <a:defRPr sz="1200" b="0" i="0" u="none" strike="noStrike" cap="none">
                <a:solidFill>
                  <a:schemeClr val="lt2"/>
                </a:solidFill>
                <a:latin typeface="Arial"/>
                <a:ea typeface="Arial"/>
                <a:cs typeface="Arial"/>
                <a:sym typeface="Arial"/>
              </a:defRPr>
            </a:lvl6pPr>
            <a:lvl7pPr marL="2743200" marR="0" lvl="6" indent="0" algn="l" rtl="0">
              <a:lnSpc>
                <a:spcPct val="115000"/>
              </a:lnSpc>
              <a:spcBef>
                <a:spcPts val="0"/>
              </a:spcBef>
              <a:spcAft>
                <a:spcPts val="1600"/>
              </a:spcAft>
              <a:buClr>
                <a:schemeClr val="lt2"/>
              </a:buClr>
              <a:buFont typeface="Arial"/>
              <a:buNone/>
              <a:defRPr sz="1200" b="0" i="0" u="none" strike="noStrike" cap="none">
                <a:solidFill>
                  <a:schemeClr val="lt2"/>
                </a:solidFill>
                <a:latin typeface="Arial"/>
                <a:ea typeface="Arial"/>
                <a:cs typeface="Arial"/>
                <a:sym typeface="Arial"/>
              </a:defRPr>
            </a:lvl7pPr>
            <a:lvl8pPr marL="3200400" marR="0" lvl="7" indent="0" algn="l" rtl="0">
              <a:lnSpc>
                <a:spcPct val="115000"/>
              </a:lnSpc>
              <a:spcBef>
                <a:spcPts val="0"/>
              </a:spcBef>
              <a:spcAft>
                <a:spcPts val="1600"/>
              </a:spcAft>
              <a:buClr>
                <a:schemeClr val="lt2"/>
              </a:buClr>
              <a:buFont typeface="Arial"/>
              <a:buNone/>
              <a:defRPr sz="1200" b="0" i="0" u="none" strike="noStrike" cap="none">
                <a:solidFill>
                  <a:schemeClr val="lt2"/>
                </a:solidFill>
                <a:latin typeface="Arial"/>
                <a:ea typeface="Arial"/>
                <a:cs typeface="Arial"/>
                <a:sym typeface="Arial"/>
              </a:defRPr>
            </a:lvl8pPr>
            <a:lvl9pPr marL="3657600" marR="0" lvl="8" indent="0" algn="l" rtl="0">
              <a:lnSpc>
                <a:spcPct val="115000"/>
              </a:lnSpc>
              <a:spcBef>
                <a:spcPts val="0"/>
              </a:spcBef>
              <a:spcAft>
                <a:spcPts val="1600"/>
              </a:spcAft>
              <a:buClr>
                <a:schemeClr val="lt2"/>
              </a:buClr>
              <a:buFont typeface="Arial"/>
              <a:buNone/>
              <a:defRPr sz="1200" b="0" i="0" u="none" strike="noStrike" cap="none">
                <a:solidFill>
                  <a:schemeClr val="lt2"/>
                </a:solidFill>
                <a:latin typeface="Arial"/>
                <a:ea typeface="Arial"/>
                <a:cs typeface="Arial"/>
                <a:sym typeface="Arial"/>
              </a:defRPr>
            </a:lvl9pPr>
          </a:lstStyle>
          <a:p>
            <a:endParaRPr/>
          </a:p>
        </p:txBody>
      </p:sp>
      <p:sp>
        <p:nvSpPr>
          <p:cNvPr id="76" name="Shape 76"/>
          <p:cNvSpPr txBox="1">
            <a:spLocks noGrp="1"/>
          </p:cNvSpPr>
          <p:nvPr>
            <p:ph type="sldNum" idx="12"/>
          </p:nvPr>
        </p:nvSpPr>
        <p:spPr>
          <a:xfrm>
            <a:off x="8472457" y="4663216"/>
            <a:ext cx="548699" cy="393600"/>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 sz="1400" b="0" i="0" u="none" strike="noStrike" cap="none">
                <a:solidFill>
                  <a:srgbClr val="000000"/>
                </a:solidFill>
                <a:latin typeface="Arial"/>
                <a:ea typeface="Arial"/>
                <a:cs typeface="Arial"/>
                <a:sym typeface="Arial"/>
              </a:rPr>
              <a:t>‹#›</a:t>
            </a:fld>
            <a:endParaRPr lang="en"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Main point">
    <p:spTree>
      <p:nvGrpSpPr>
        <p:cNvPr id="1" name="Shape 77"/>
        <p:cNvGrpSpPr/>
        <p:nvPr/>
      </p:nvGrpSpPr>
      <p:grpSpPr>
        <a:xfrm>
          <a:off x="0" y="0"/>
          <a:ext cx="0" cy="0"/>
          <a:chOff x="0" y="0"/>
          <a:chExt cx="0" cy="0"/>
        </a:xfrm>
      </p:grpSpPr>
      <p:sp>
        <p:nvSpPr>
          <p:cNvPr id="78" name="Shape 78"/>
          <p:cNvSpPr txBox="1">
            <a:spLocks noGrp="1"/>
          </p:cNvSpPr>
          <p:nvPr>
            <p:ph type="title"/>
          </p:nvPr>
        </p:nvSpPr>
        <p:spPr>
          <a:xfrm>
            <a:off x="490250" y="450150"/>
            <a:ext cx="6367800" cy="40908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chemeClr val="dk1"/>
              </a:buClr>
              <a:buFont typeface="Arial"/>
              <a:buNone/>
              <a:defRPr sz="4800" b="0" i="0" u="none" strike="noStrike" cap="none">
                <a:solidFill>
                  <a:schemeClr val="dk1"/>
                </a:solidFill>
                <a:latin typeface="Arial"/>
                <a:ea typeface="Arial"/>
                <a:cs typeface="Arial"/>
                <a:sym typeface="Arial"/>
              </a:defRPr>
            </a:lvl1pPr>
            <a:lvl2pPr lvl="1" indent="0">
              <a:spcBef>
                <a:spcPts val="0"/>
              </a:spcBef>
              <a:buClr>
                <a:schemeClr val="dk1"/>
              </a:buClr>
              <a:buFont typeface="Arial"/>
              <a:buNone/>
              <a:defRPr sz="4800">
                <a:solidFill>
                  <a:schemeClr val="dk1"/>
                </a:solidFill>
              </a:defRPr>
            </a:lvl2pPr>
            <a:lvl3pPr lvl="2" indent="0">
              <a:spcBef>
                <a:spcPts val="0"/>
              </a:spcBef>
              <a:buClr>
                <a:schemeClr val="dk1"/>
              </a:buClr>
              <a:buFont typeface="Arial"/>
              <a:buNone/>
              <a:defRPr sz="4800">
                <a:solidFill>
                  <a:schemeClr val="dk1"/>
                </a:solidFill>
              </a:defRPr>
            </a:lvl3pPr>
            <a:lvl4pPr lvl="3" indent="0">
              <a:spcBef>
                <a:spcPts val="0"/>
              </a:spcBef>
              <a:buClr>
                <a:schemeClr val="dk1"/>
              </a:buClr>
              <a:buFont typeface="Arial"/>
              <a:buNone/>
              <a:defRPr sz="4800">
                <a:solidFill>
                  <a:schemeClr val="dk1"/>
                </a:solidFill>
              </a:defRPr>
            </a:lvl4pPr>
            <a:lvl5pPr lvl="4" indent="0">
              <a:spcBef>
                <a:spcPts val="0"/>
              </a:spcBef>
              <a:buClr>
                <a:schemeClr val="dk1"/>
              </a:buClr>
              <a:buFont typeface="Arial"/>
              <a:buNone/>
              <a:defRPr sz="4800">
                <a:solidFill>
                  <a:schemeClr val="dk1"/>
                </a:solidFill>
              </a:defRPr>
            </a:lvl5pPr>
            <a:lvl6pPr lvl="5" indent="0">
              <a:spcBef>
                <a:spcPts val="0"/>
              </a:spcBef>
              <a:buClr>
                <a:schemeClr val="dk1"/>
              </a:buClr>
              <a:buFont typeface="Arial"/>
              <a:buNone/>
              <a:defRPr sz="4800">
                <a:solidFill>
                  <a:schemeClr val="dk1"/>
                </a:solidFill>
              </a:defRPr>
            </a:lvl6pPr>
            <a:lvl7pPr lvl="6" indent="0">
              <a:spcBef>
                <a:spcPts val="0"/>
              </a:spcBef>
              <a:buClr>
                <a:schemeClr val="dk1"/>
              </a:buClr>
              <a:buFont typeface="Arial"/>
              <a:buNone/>
              <a:defRPr sz="4800">
                <a:solidFill>
                  <a:schemeClr val="dk1"/>
                </a:solidFill>
              </a:defRPr>
            </a:lvl7pPr>
            <a:lvl8pPr lvl="7" indent="0">
              <a:spcBef>
                <a:spcPts val="0"/>
              </a:spcBef>
              <a:buClr>
                <a:schemeClr val="dk1"/>
              </a:buClr>
              <a:buFont typeface="Arial"/>
              <a:buNone/>
              <a:defRPr sz="4800">
                <a:solidFill>
                  <a:schemeClr val="dk1"/>
                </a:solidFill>
              </a:defRPr>
            </a:lvl8pPr>
            <a:lvl9pPr lvl="8" indent="0">
              <a:spcBef>
                <a:spcPts val="0"/>
              </a:spcBef>
              <a:buClr>
                <a:schemeClr val="dk1"/>
              </a:buClr>
              <a:buFont typeface="Arial"/>
              <a:buNone/>
              <a:defRPr sz="4800">
                <a:solidFill>
                  <a:schemeClr val="dk1"/>
                </a:solidFill>
              </a:defRPr>
            </a:lvl9pPr>
          </a:lstStyle>
          <a:p>
            <a:endParaRPr/>
          </a:p>
        </p:txBody>
      </p:sp>
      <p:sp>
        <p:nvSpPr>
          <p:cNvPr id="79" name="Shape 79"/>
          <p:cNvSpPr txBox="1">
            <a:spLocks noGrp="1"/>
          </p:cNvSpPr>
          <p:nvPr>
            <p:ph type="sldNum" idx="12"/>
          </p:nvPr>
        </p:nvSpPr>
        <p:spPr>
          <a:xfrm>
            <a:off x="8472457" y="4663216"/>
            <a:ext cx="548699" cy="393600"/>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 sz="1400" b="0" i="0" u="none" strike="noStrike" cap="none">
                <a:solidFill>
                  <a:srgbClr val="000000"/>
                </a:solidFill>
                <a:latin typeface="Arial"/>
                <a:ea typeface="Arial"/>
                <a:cs typeface="Arial"/>
                <a:sym typeface="Arial"/>
              </a:rPr>
              <a:t>‹#›</a:t>
            </a:fld>
            <a:endParaRPr lang="en"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80"/>
        <p:cNvGrpSpPr/>
        <p:nvPr/>
      </p:nvGrpSpPr>
      <p:grpSpPr>
        <a:xfrm>
          <a:off x="0" y="0"/>
          <a:ext cx="0" cy="0"/>
          <a:chOff x="0" y="0"/>
          <a:chExt cx="0" cy="0"/>
        </a:xfrm>
      </p:grpSpPr>
      <p:sp>
        <p:nvSpPr>
          <p:cNvPr id="81" name="Shape 81"/>
          <p:cNvSpPr/>
          <p:nvPr/>
        </p:nvSpPr>
        <p:spPr>
          <a:xfrm>
            <a:off x="4572000" y="25"/>
            <a:ext cx="4572000" cy="5143499"/>
          </a:xfrm>
          <a:prstGeom prst="rect">
            <a:avLst/>
          </a:prstGeom>
          <a:solidFill>
            <a:schemeClr val="dk2"/>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82" name="Shape 82"/>
          <p:cNvSpPr txBox="1">
            <a:spLocks noGrp="1"/>
          </p:cNvSpPr>
          <p:nvPr>
            <p:ph type="title"/>
          </p:nvPr>
        </p:nvSpPr>
        <p:spPr>
          <a:xfrm>
            <a:off x="265500" y="1233175"/>
            <a:ext cx="4045197" cy="14823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chemeClr val="dk1"/>
              </a:buClr>
              <a:buFont typeface="Arial"/>
              <a:buNone/>
              <a:defRPr sz="4200" b="0" i="0" u="none" strike="noStrike" cap="none">
                <a:solidFill>
                  <a:schemeClr val="dk1"/>
                </a:solidFill>
                <a:latin typeface="Arial"/>
                <a:ea typeface="Arial"/>
                <a:cs typeface="Arial"/>
                <a:sym typeface="Arial"/>
              </a:defRPr>
            </a:lvl1pPr>
            <a:lvl2pPr lvl="1" indent="0" algn="ctr">
              <a:spcBef>
                <a:spcPts val="0"/>
              </a:spcBef>
              <a:buClr>
                <a:schemeClr val="dk1"/>
              </a:buClr>
              <a:buFont typeface="Arial"/>
              <a:buNone/>
              <a:defRPr sz="4200">
                <a:solidFill>
                  <a:schemeClr val="dk1"/>
                </a:solidFill>
              </a:defRPr>
            </a:lvl2pPr>
            <a:lvl3pPr lvl="2" indent="0" algn="ctr">
              <a:spcBef>
                <a:spcPts val="0"/>
              </a:spcBef>
              <a:buClr>
                <a:schemeClr val="dk1"/>
              </a:buClr>
              <a:buFont typeface="Arial"/>
              <a:buNone/>
              <a:defRPr sz="4200">
                <a:solidFill>
                  <a:schemeClr val="dk1"/>
                </a:solidFill>
              </a:defRPr>
            </a:lvl3pPr>
            <a:lvl4pPr lvl="3" indent="0" algn="ctr">
              <a:spcBef>
                <a:spcPts val="0"/>
              </a:spcBef>
              <a:buClr>
                <a:schemeClr val="dk1"/>
              </a:buClr>
              <a:buFont typeface="Arial"/>
              <a:buNone/>
              <a:defRPr sz="4200">
                <a:solidFill>
                  <a:schemeClr val="dk1"/>
                </a:solidFill>
              </a:defRPr>
            </a:lvl4pPr>
            <a:lvl5pPr lvl="4" indent="0" algn="ctr">
              <a:spcBef>
                <a:spcPts val="0"/>
              </a:spcBef>
              <a:buClr>
                <a:schemeClr val="dk1"/>
              </a:buClr>
              <a:buFont typeface="Arial"/>
              <a:buNone/>
              <a:defRPr sz="4200">
                <a:solidFill>
                  <a:schemeClr val="dk1"/>
                </a:solidFill>
              </a:defRPr>
            </a:lvl5pPr>
            <a:lvl6pPr lvl="5" indent="0" algn="ctr">
              <a:spcBef>
                <a:spcPts val="0"/>
              </a:spcBef>
              <a:buClr>
                <a:schemeClr val="dk1"/>
              </a:buClr>
              <a:buFont typeface="Arial"/>
              <a:buNone/>
              <a:defRPr sz="4200">
                <a:solidFill>
                  <a:schemeClr val="dk1"/>
                </a:solidFill>
              </a:defRPr>
            </a:lvl6pPr>
            <a:lvl7pPr lvl="6" indent="0" algn="ctr">
              <a:spcBef>
                <a:spcPts val="0"/>
              </a:spcBef>
              <a:buClr>
                <a:schemeClr val="dk1"/>
              </a:buClr>
              <a:buFont typeface="Arial"/>
              <a:buNone/>
              <a:defRPr sz="4200">
                <a:solidFill>
                  <a:schemeClr val="dk1"/>
                </a:solidFill>
              </a:defRPr>
            </a:lvl7pPr>
            <a:lvl8pPr lvl="7" indent="0" algn="ctr">
              <a:spcBef>
                <a:spcPts val="0"/>
              </a:spcBef>
              <a:buClr>
                <a:schemeClr val="dk1"/>
              </a:buClr>
              <a:buFont typeface="Arial"/>
              <a:buNone/>
              <a:defRPr sz="4200">
                <a:solidFill>
                  <a:schemeClr val="dk1"/>
                </a:solidFill>
              </a:defRPr>
            </a:lvl8pPr>
            <a:lvl9pPr lvl="8" indent="0" algn="ctr">
              <a:spcBef>
                <a:spcPts val="0"/>
              </a:spcBef>
              <a:buClr>
                <a:schemeClr val="dk1"/>
              </a:buClr>
              <a:buFont typeface="Arial"/>
              <a:buNone/>
              <a:defRPr sz="4200">
                <a:solidFill>
                  <a:schemeClr val="dk1"/>
                </a:solidFill>
              </a:defRPr>
            </a:lvl9pPr>
          </a:lstStyle>
          <a:p>
            <a:endParaRPr/>
          </a:p>
        </p:txBody>
      </p:sp>
      <p:sp>
        <p:nvSpPr>
          <p:cNvPr id="83" name="Shape 83"/>
          <p:cNvSpPr txBox="1">
            <a:spLocks noGrp="1"/>
          </p:cNvSpPr>
          <p:nvPr>
            <p:ph type="subTitle" idx="1"/>
          </p:nvPr>
        </p:nvSpPr>
        <p:spPr>
          <a:xfrm>
            <a:off x="265500" y="2803075"/>
            <a:ext cx="4045197" cy="1235100"/>
          </a:xfrm>
          <a:prstGeom prst="rect">
            <a:avLst/>
          </a:prstGeom>
          <a:noFill/>
          <a:ln>
            <a:noFill/>
          </a:ln>
        </p:spPr>
        <p:txBody>
          <a:bodyPr lIns="91425" tIns="91425" rIns="91425" bIns="91425" anchor="t" anchorCtr="0"/>
          <a:lstStyle>
            <a:lvl1pPr marL="0" marR="0" lvl="0" indent="0" algn="ctr" rtl="0">
              <a:lnSpc>
                <a:spcPct val="100000"/>
              </a:lnSpc>
              <a:spcBef>
                <a:spcPts val="0"/>
              </a:spcBef>
              <a:spcAft>
                <a:spcPts val="0"/>
              </a:spcAft>
              <a:buClr>
                <a:schemeClr val="lt2"/>
              </a:buClr>
              <a:buFont typeface="Arial"/>
              <a:buNone/>
              <a:defRPr sz="2100" b="0" i="0" u="none" strike="noStrike" cap="none">
                <a:solidFill>
                  <a:schemeClr val="lt2"/>
                </a:solidFill>
                <a:latin typeface="Arial"/>
                <a:ea typeface="Arial"/>
                <a:cs typeface="Arial"/>
                <a:sym typeface="Arial"/>
              </a:defRPr>
            </a:lvl1pPr>
            <a:lvl2pPr marL="457200" marR="0" lvl="1" indent="0" algn="ctr" rtl="0">
              <a:lnSpc>
                <a:spcPct val="100000"/>
              </a:lnSpc>
              <a:spcBef>
                <a:spcPts val="0"/>
              </a:spcBef>
              <a:spcAft>
                <a:spcPts val="0"/>
              </a:spcAft>
              <a:buClr>
                <a:schemeClr val="lt2"/>
              </a:buClr>
              <a:buFont typeface="Arial"/>
              <a:buNone/>
              <a:defRPr sz="2100" b="0" i="0" u="none" strike="noStrike" cap="none">
                <a:solidFill>
                  <a:schemeClr val="lt2"/>
                </a:solidFill>
                <a:latin typeface="Arial"/>
                <a:ea typeface="Arial"/>
                <a:cs typeface="Arial"/>
                <a:sym typeface="Arial"/>
              </a:defRPr>
            </a:lvl2pPr>
            <a:lvl3pPr marL="914400" marR="0" lvl="2" indent="0" algn="ctr" rtl="0">
              <a:lnSpc>
                <a:spcPct val="100000"/>
              </a:lnSpc>
              <a:spcBef>
                <a:spcPts val="0"/>
              </a:spcBef>
              <a:spcAft>
                <a:spcPts val="0"/>
              </a:spcAft>
              <a:buClr>
                <a:schemeClr val="lt2"/>
              </a:buClr>
              <a:buFont typeface="Arial"/>
              <a:buNone/>
              <a:defRPr sz="2100" b="0" i="0" u="none" strike="noStrike" cap="none">
                <a:solidFill>
                  <a:schemeClr val="lt2"/>
                </a:solidFill>
                <a:latin typeface="Arial"/>
                <a:ea typeface="Arial"/>
                <a:cs typeface="Arial"/>
                <a:sym typeface="Arial"/>
              </a:defRPr>
            </a:lvl3pPr>
            <a:lvl4pPr marL="1371600" marR="0" lvl="3" indent="0" algn="ctr" rtl="0">
              <a:lnSpc>
                <a:spcPct val="100000"/>
              </a:lnSpc>
              <a:spcBef>
                <a:spcPts val="0"/>
              </a:spcBef>
              <a:spcAft>
                <a:spcPts val="0"/>
              </a:spcAft>
              <a:buClr>
                <a:schemeClr val="lt2"/>
              </a:buClr>
              <a:buFont typeface="Arial"/>
              <a:buNone/>
              <a:defRPr sz="2100" b="0" i="0" u="none" strike="noStrike" cap="none">
                <a:solidFill>
                  <a:schemeClr val="lt2"/>
                </a:solidFill>
                <a:latin typeface="Arial"/>
                <a:ea typeface="Arial"/>
                <a:cs typeface="Arial"/>
                <a:sym typeface="Arial"/>
              </a:defRPr>
            </a:lvl4pPr>
            <a:lvl5pPr marL="1828800" marR="0" lvl="4" indent="0" algn="ctr" rtl="0">
              <a:lnSpc>
                <a:spcPct val="100000"/>
              </a:lnSpc>
              <a:spcBef>
                <a:spcPts val="0"/>
              </a:spcBef>
              <a:spcAft>
                <a:spcPts val="0"/>
              </a:spcAft>
              <a:buClr>
                <a:schemeClr val="lt2"/>
              </a:buClr>
              <a:buFont typeface="Arial"/>
              <a:buNone/>
              <a:defRPr sz="2100" b="0" i="0" u="none" strike="noStrike" cap="none">
                <a:solidFill>
                  <a:schemeClr val="lt2"/>
                </a:solidFill>
                <a:latin typeface="Arial"/>
                <a:ea typeface="Arial"/>
                <a:cs typeface="Arial"/>
                <a:sym typeface="Arial"/>
              </a:defRPr>
            </a:lvl5pPr>
            <a:lvl6pPr marL="2286000" marR="0" lvl="5" indent="0" algn="ctr" rtl="0">
              <a:lnSpc>
                <a:spcPct val="100000"/>
              </a:lnSpc>
              <a:spcBef>
                <a:spcPts val="0"/>
              </a:spcBef>
              <a:spcAft>
                <a:spcPts val="0"/>
              </a:spcAft>
              <a:buClr>
                <a:schemeClr val="lt2"/>
              </a:buClr>
              <a:buFont typeface="Arial"/>
              <a:buNone/>
              <a:defRPr sz="2100" b="0" i="0" u="none" strike="noStrike" cap="none">
                <a:solidFill>
                  <a:schemeClr val="lt2"/>
                </a:solidFill>
                <a:latin typeface="Arial"/>
                <a:ea typeface="Arial"/>
                <a:cs typeface="Arial"/>
                <a:sym typeface="Arial"/>
              </a:defRPr>
            </a:lvl6pPr>
            <a:lvl7pPr marL="2743200" marR="0" lvl="6" indent="0" algn="ctr" rtl="0">
              <a:lnSpc>
                <a:spcPct val="100000"/>
              </a:lnSpc>
              <a:spcBef>
                <a:spcPts val="0"/>
              </a:spcBef>
              <a:spcAft>
                <a:spcPts val="0"/>
              </a:spcAft>
              <a:buClr>
                <a:schemeClr val="lt2"/>
              </a:buClr>
              <a:buFont typeface="Arial"/>
              <a:buNone/>
              <a:defRPr sz="2100" b="0" i="0" u="none" strike="noStrike" cap="none">
                <a:solidFill>
                  <a:schemeClr val="lt2"/>
                </a:solidFill>
                <a:latin typeface="Arial"/>
                <a:ea typeface="Arial"/>
                <a:cs typeface="Arial"/>
                <a:sym typeface="Arial"/>
              </a:defRPr>
            </a:lvl7pPr>
            <a:lvl8pPr marL="3200400" marR="0" lvl="7" indent="0" algn="ctr" rtl="0">
              <a:lnSpc>
                <a:spcPct val="100000"/>
              </a:lnSpc>
              <a:spcBef>
                <a:spcPts val="0"/>
              </a:spcBef>
              <a:spcAft>
                <a:spcPts val="0"/>
              </a:spcAft>
              <a:buClr>
                <a:schemeClr val="lt2"/>
              </a:buClr>
              <a:buFont typeface="Arial"/>
              <a:buNone/>
              <a:defRPr sz="2100" b="0" i="0" u="none" strike="noStrike" cap="none">
                <a:solidFill>
                  <a:schemeClr val="lt2"/>
                </a:solidFill>
                <a:latin typeface="Arial"/>
                <a:ea typeface="Arial"/>
                <a:cs typeface="Arial"/>
                <a:sym typeface="Arial"/>
              </a:defRPr>
            </a:lvl8pPr>
            <a:lvl9pPr marL="3657600" marR="0" lvl="8" indent="0" algn="ctr" rtl="0">
              <a:lnSpc>
                <a:spcPct val="100000"/>
              </a:lnSpc>
              <a:spcBef>
                <a:spcPts val="0"/>
              </a:spcBef>
              <a:spcAft>
                <a:spcPts val="0"/>
              </a:spcAft>
              <a:buClr>
                <a:schemeClr val="lt2"/>
              </a:buClr>
              <a:buFont typeface="Arial"/>
              <a:buNone/>
              <a:defRPr sz="2100" b="0" i="0" u="none" strike="noStrike" cap="none">
                <a:solidFill>
                  <a:schemeClr val="lt2"/>
                </a:solidFill>
                <a:latin typeface="Arial"/>
                <a:ea typeface="Arial"/>
                <a:cs typeface="Arial"/>
                <a:sym typeface="Arial"/>
              </a:defRPr>
            </a:lvl9pPr>
          </a:lstStyle>
          <a:p>
            <a:endParaRPr/>
          </a:p>
        </p:txBody>
      </p:sp>
      <p:sp>
        <p:nvSpPr>
          <p:cNvPr id="84" name="Shape 84"/>
          <p:cNvSpPr txBox="1">
            <a:spLocks noGrp="1"/>
          </p:cNvSpPr>
          <p:nvPr>
            <p:ph type="body" idx="2"/>
          </p:nvPr>
        </p:nvSpPr>
        <p:spPr>
          <a:xfrm>
            <a:off x="4939500" y="724200"/>
            <a:ext cx="3837000" cy="3695099"/>
          </a:xfrm>
          <a:prstGeom prst="rect">
            <a:avLst/>
          </a:prstGeom>
          <a:noFill/>
          <a:ln>
            <a:noFill/>
          </a:ln>
        </p:spPr>
        <p:txBody>
          <a:bodyPr lIns="91425" tIns="91425" rIns="91425" bIns="91425" anchor="ctr" anchorCtr="0"/>
          <a:lstStyle>
            <a:lvl1pPr marL="0" marR="0" lvl="0" indent="0" algn="l" rtl="0">
              <a:lnSpc>
                <a:spcPct val="115000"/>
              </a:lnSpc>
              <a:spcBef>
                <a:spcPts val="0"/>
              </a:spcBef>
              <a:spcAft>
                <a:spcPts val="1600"/>
              </a:spcAft>
              <a:buClr>
                <a:schemeClr val="dk1"/>
              </a:buClr>
              <a:buFont typeface="Arial"/>
              <a:buNone/>
              <a:defRPr sz="1800" b="0" i="0" u="none" strike="noStrike" cap="none">
                <a:solidFill>
                  <a:schemeClr val="dk1"/>
                </a:solidFill>
                <a:latin typeface="Arial"/>
                <a:ea typeface="Arial"/>
                <a:cs typeface="Arial"/>
                <a:sym typeface="Arial"/>
              </a:defRPr>
            </a:lvl1pPr>
            <a:lvl2pPr marL="457200" marR="0" lvl="1" indent="0" algn="l" rtl="0">
              <a:lnSpc>
                <a:spcPct val="115000"/>
              </a:lnSpc>
              <a:spcBef>
                <a:spcPts val="0"/>
              </a:spcBef>
              <a:spcAft>
                <a:spcPts val="1600"/>
              </a:spcAft>
              <a:buClr>
                <a:schemeClr val="dk1"/>
              </a:buClr>
              <a:buFont typeface="Arial"/>
              <a:buNone/>
              <a:defRPr sz="1400" b="0" i="0" u="none" strike="noStrike" cap="none">
                <a:solidFill>
                  <a:schemeClr val="dk1"/>
                </a:solidFill>
                <a:latin typeface="Arial"/>
                <a:ea typeface="Arial"/>
                <a:cs typeface="Arial"/>
                <a:sym typeface="Arial"/>
              </a:defRPr>
            </a:lvl2pPr>
            <a:lvl3pPr marL="914400" marR="0" lvl="2" indent="0" algn="l" rtl="0">
              <a:lnSpc>
                <a:spcPct val="115000"/>
              </a:lnSpc>
              <a:spcBef>
                <a:spcPts val="0"/>
              </a:spcBef>
              <a:spcAft>
                <a:spcPts val="1600"/>
              </a:spcAft>
              <a:buClr>
                <a:schemeClr val="dk1"/>
              </a:buClr>
              <a:buFont typeface="Arial"/>
              <a:buNone/>
              <a:defRPr sz="1400" b="0" i="0" u="none" strike="noStrike" cap="none">
                <a:solidFill>
                  <a:schemeClr val="dk1"/>
                </a:solidFill>
                <a:latin typeface="Arial"/>
                <a:ea typeface="Arial"/>
                <a:cs typeface="Arial"/>
                <a:sym typeface="Arial"/>
              </a:defRPr>
            </a:lvl3pPr>
            <a:lvl4pPr marL="1371600" marR="0" lvl="3" indent="0" algn="l" rtl="0">
              <a:lnSpc>
                <a:spcPct val="115000"/>
              </a:lnSpc>
              <a:spcBef>
                <a:spcPts val="0"/>
              </a:spcBef>
              <a:spcAft>
                <a:spcPts val="1600"/>
              </a:spcAft>
              <a:buClr>
                <a:schemeClr val="dk1"/>
              </a:buClr>
              <a:buFont typeface="Arial"/>
              <a:buNone/>
              <a:defRPr sz="1400" b="0" i="0" u="none" strike="noStrike" cap="none">
                <a:solidFill>
                  <a:schemeClr val="dk1"/>
                </a:solidFill>
                <a:latin typeface="Arial"/>
                <a:ea typeface="Arial"/>
                <a:cs typeface="Arial"/>
                <a:sym typeface="Arial"/>
              </a:defRPr>
            </a:lvl4pPr>
            <a:lvl5pPr marL="1828800" marR="0" lvl="4" indent="0" algn="l" rtl="0">
              <a:lnSpc>
                <a:spcPct val="115000"/>
              </a:lnSpc>
              <a:spcBef>
                <a:spcPts val="0"/>
              </a:spcBef>
              <a:spcAft>
                <a:spcPts val="1600"/>
              </a:spcAft>
              <a:buClr>
                <a:schemeClr val="dk1"/>
              </a:buClr>
              <a:buFont typeface="Arial"/>
              <a:buNone/>
              <a:defRPr sz="1400" b="0" i="0" u="none" strike="noStrike" cap="none">
                <a:solidFill>
                  <a:schemeClr val="dk1"/>
                </a:solidFill>
                <a:latin typeface="Arial"/>
                <a:ea typeface="Arial"/>
                <a:cs typeface="Arial"/>
                <a:sym typeface="Arial"/>
              </a:defRPr>
            </a:lvl5pPr>
            <a:lvl6pPr marL="2286000" marR="0" lvl="5" indent="0" algn="l" rtl="0">
              <a:lnSpc>
                <a:spcPct val="115000"/>
              </a:lnSpc>
              <a:spcBef>
                <a:spcPts val="0"/>
              </a:spcBef>
              <a:spcAft>
                <a:spcPts val="1600"/>
              </a:spcAft>
              <a:buClr>
                <a:schemeClr val="dk1"/>
              </a:buClr>
              <a:buFont typeface="Arial"/>
              <a:buNone/>
              <a:defRPr sz="1400" b="0" i="0" u="none" strike="noStrike" cap="none">
                <a:solidFill>
                  <a:schemeClr val="dk1"/>
                </a:solidFill>
                <a:latin typeface="Arial"/>
                <a:ea typeface="Arial"/>
                <a:cs typeface="Arial"/>
                <a:sym typeface="Arial"/>
              </a:defRPr>
            </a:lvl6pPr>
            <a:lvl7pPr marL="2743200" marR="0" lvl="6" indent="0" algn="l" rtl="0">
              <a:lnSpc>
                <a:spcPct val="115000"/>
              </a:lnSpc>
              <a:spcBef>
                <a:spcPts val="0"/>
              </a:spcBef>
              <a:spcAft>
                <a:spcPts val="1600"/>
              </a:spcAft>
              <a:buClr>
                <a:schemeClr val="dk1"/>
              </a:buClr>
              <a:buFont typeface="Arial"/>
              <a:buNone/>
              <a:defRPr sz="1400" b="0" i="0" u="none" strike="noStrike" cap="none">
                <a:solidFill>
                  <a:schemeClr val="dk1"/>
                </a:solidFill>
                <a:latin typeface="Arial"/>
                <a:ea typeface="Arial"/>
                <a:cs typeface="Arial"/>
                <a:sym typeface="Arial"/>
              </a:defRPr>
            </a:lvl7pPr>
            <a:lvl8pPr marL="3200400" marR="0" lvl="7" indent="0" algn="l" rtl="0">
              <a:lnSpc>
                <a:spcPct val="115000"/>
              </a:lnSpc>
              <a:spcBef>
                <a:spcPts val="0"/>
              </a:spcBef>
              <a:spcAft>
                <a:spcPts val="1600"/>
              </a:spcAft>
              <a:buClr>
                <a:schemeClr val="dk1"/>
              </a:buClr>
              <a:buFont typeface="Arial"/>
              <a:buNone/>
              <a:defRPr sz="1400" b="0" i="0" u="none" strike="noStrike" cap="none">
                <a:solidFill>
                  <a:schemeClr val="dk1"/>
                </a:solidFill>
                <a:latin typeface="Arial"/>
                <a:ea typeface="Arial"/>
                <a:cs typeface="Arial"/>
                <a:sym typeface="Arial"/>
              </a:defRPr>
            </a:lvl8pPr>
            <a:lvl9pPr marL="3657600" marR="0" lvl="8" indent="0" algn="l" rtl="0">
              <a:lnSpc>
                <a:spcPct val="115000"/>
              </a:lnSpc>
              <a:spcBef>
                <a:spcPts val="0"/>
              </a:spcBef>
              <a:spcAft>
                <a:spcPts val="1600"/>
              </a:spcAft>
              <a:buClr>
                <a:schemeClr val="dk1"/>
              </a:buClr>
              <a:buFont typeface="Arial"/>
              <a:buNone/>
              <a:defRPr sz="1400" b="0" i="0" u="none" strike="noStrike" cap="none">
                <a:solidFill>
                  <a:schemeClr val="dk1"/>
                </a:solidFill>
                <a:latin typeface="Arial"/>
                <a:ea typeface="Arial"/>
                <a:cs typeface="Arial"/>
                <a:sym typeface="Arial"/>
              </a:defRPr>
            </a:lvl9pPr>
          </a:lstStyle>
          <a:p>
            <a:endParaRPr/>
          </a:p>
        </p:txBody>
      </p:sp>
      <p:sp>
        <p:nvSpPr>
          <p:cNvPr id="85" name="Shape 85"/>
          <p:cNvSpPr txBox="1">
            <a:spLocks noGrp="1"/>
          </p:cNvSpPr>
          <p:nvPr>
            <p:ph type="sldNum" idx="12"/>
          </p:nvPr>
        </p:nvSpPr>
        <p:spPr>
          <a:xfrm>
            <a:off x="8472457" y="4663216"/>
            <a:ext cx="548699" cy="393600"/>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 sz="1400" b="0" i="0" u="none" strike="noStrike" cap="none">
                <a:solidFill>
                  <a:srgbClr val="000000"/>
                </a:solidFill>
                <a:latin typeface="Arial"/>
                <a:ea typeface="Arial"/>
                <a:cs typeface="Arial"/>
                <a:sym typeface="Arial"/>
              </a:rPr>
              <a:t>‹#›</a:t>
            </a:fld>
            <a:endParaRPr lang="en"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311700" y="2150850"/>
            <a:ext cx="8520600" cy="841800"/>
          </a:xfrm>
          <a:prstGeom prst="rect">
            <a:avLst/>
          </a:prstGeom>
        </p:spPr>
        <p:txBody>
          <a:bodyPr lIns="91425" tIns="91425" rIns="91425" bIns="91425" anchor="ctr" anchorCtr="0"/>
          <a:lstStyle>
            <a:lvl1pPr lvl="0" algn="ctr">
              <a:spcBef>
                <a:spcPts val="0"/>
              </a:spcBef>
              <a:buSzPct val="100000"/>
              <a:defRPr sz="3600"/>
            </a:lvl1pPr>
            <a:lvl2pPr lvl="1" algn="ctr">
              <a:spcBef>
                <a:spcPts val="0"/>
              </a:spcBef>
              <a:buSzPct val="100000"/>
              <a:defRPr sz="3600"/>
            </a:lvl2pPr>
            <a:lvl3pPr lvl="2" algn="ctr">
              <a:spcBef>
                <a:spcPts val="0"/>
              </a:spcBef>
              <a:buSzPct val="100000"/>
              <a:defRPr sz="3600"/>
            </a:lvl3pPr>
            <a:lvl4pPr lvl="3" algn="ctr">
              <a:spcBef>
                <a:spcPts val="0"/>
              </a:spcBef>
              <a:buSzPct val="100000"/>
              <a:defRPr sz="3600"/>
            </a:lvl4pPr>
            <a:lvl5pPr lvl="4" algn="ctr">
              <a:spcBef>
                <a:spcPts val="0"/>
              </a:spcBef>
              <a:buSzPct val="100000"/>
              <a:defRPr sz="3600"/>
            </a:lvl5pPr>
            <a:lvl6pPr lvl="5" algn="ctr">
              <a:spcBef>
                <a:spcPts val="0"/>
              </a:spcBef>
              <a:buSzPct val="100000"/>
              <a:defRPr sz="3600"/>
            </a:lvl6pPr>
            <a:lvl7pPr lvl="6" algn="ctr">
              <a:spcBef>
                <a:spcPts val="0"/>
              </a:spcBef>
              <a:buSzPct val="100000"/>
              <a:defRPr sz="3600"/>
            </a:lvl7pPr>
            <a:lvl8pPr lvl="7" algn="ctr">
              <a:spcBef>
                <a:spcPts val="0"/>
              </a:spcBef>
              <a:buSzPct val="100000"/>
              <a:defRPr sz="3600"/>
            </a:lvl8pPr>
            <a:lvl9pPr lvl="8" algn="ctr">
              <a:spcBef>
                <a:spcPts val="0"/>
              </a:spcBef>
              <a:buSzPct val="100000"/>
              <a:defRPr sz="3600"/>
            </a:lvl9pPr>
          </a:lstStyle>
          <a:p>
            <a:endParaRPr/>
          </a:p>
        </p:txBody>
      </p:sp>
      <p:sp>
        <p:nvSpPr>
          <p:cNvPr id="15" name="Shape 15"/>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Caption">
    <p:spTree>
      <p:nvGrpSpPr>
        <p:cNvPr id="1" name="Shape 86"/>
        <p:cNvGrpSpPr/>
        <p:nvPr/>
      </p:nvGrpSpPr>
      <p:grpSpPr>
        <a:xfrm>
          <a:off x="0" y="0"/>
          <a:ext cx="0" cy="0"/>
          <a:chOff x="0" y="0"/>
          <a:chExt cx="0" cy="0"/>
        </a:xfrm>
      </p:grpSpPr>
      <p:sp>
        <p:nvSpPr>
          <p:cNvPr id="87" name="Shape 87"/>
          <p:cNvSpPr txBox="1">
            <a:spLocks noGrp="1"/>
          </p:cNvSpPr>
          <p:nvPr>
            <p:ph type="body" idx="1"/>
          </p:nvPr>
        </p:nvSpPr>
        <p:spPr>
          <a:xfrm>
            <a:off x="311700" y="4230575"/>
            <a:ext cx="5998800" cy="6051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chemeClr val="lt2"/>
              </a:buClr>
              <a:buFont typeface="Arial"/>
              <a:buNone/>
              <a:defRPr sz="1800" b="0" i="0" u="none" strike="noStrike" cap="none">
                <a:solidFill>
                  <a:schemeClr val="lt2"/>
                </a:solidFill>
                <a:latin typeface="Arial"/>
                <a:ea typeface="Arial"/>
                <a:cs typeface="Arial"/>
                <a:sym typeface="Arial"/>
              </a:defRPr>
            </a:lvl1pPr>
            <a:lvl2pPr marL="457200" marR="0" lvl="1" indent="0" algn="l" rtl="0">
              <a:lnSpc>
                <a:spcPct val="115000"/>
              </a:lnSpc>
              <a:spcBef>
                <a:spcPts val="0"/>
              </a:spcBef>
              <a:spcAft>
                <a:spcPts val="1600"/>
              </a:spcAft>
              <a:buClr>
                <a:schemeClr val="lt2"/>
              </a:buClr>
              <a:buFont typeface="Arial"/>
              <a:buNone/>
              <a:defRPr sz="1400" b="0" i="0" u="none" strike="noStrike" cap="none">
                <a:solidFill>
                  <a:schemeClr val="lt2"/>
                </a:solidFill>
                <a:latin typeface="Arial"/>
                <a:ea typeface="Arial"/>
                <a:cs typeface="Arial"/>
                <a:sym typeface="Arial"/>
              </a:defRPr>
            </a:lvl2pPr>
            <a:lvl3pPr marL="914400" marR="0" lvl="2" indent="0" algn="l" rtl="0">
              <a:lnSpc>
                <a:spcPct val="115000"/>
              </a:lnSpc>
              <a:spcBef>
                <a:spcPts val="0"/>
              </a:spcBef>
              <a:spcAft>
                <a:spcPts val="1600"/>
              </a:spcAft>
              <a:buClr>
                <a:schemeClr val="lt2"/>
              </a:buClr>
              <a:buFont typeface="Arial"/>
              <a:buNone/>
              <a:defRPr sz="1400" b="0" i="0" u="none" strike="noStrike" cap="none">
                <a:solidFill>
                  <a:schemeClr val="lt2"/>
                </a:solidFill>
                <a:latin typeface="Arial"/>
                <a:ea typeface="Arial"/>
                <a:cs typeface="Arial"/>
                <a:sym typeface="Arial"/>
              </a:defRPr>
            </a:lvl3pPr>
            <a:lvl4pPr marL="1371600" marR="0" lvl="3" indent="0" algn="l" rtl="0">
              <a:lnSpc>
                <a:spcPct val="115000"/>
              </a:lnSpc>
              <a:spcBef>
                <a:spcPts val="0"/>
              </a:spcBef>
              <a:spcAft>
                <a:spcPts val="1600"/>
              </a:spcAft>
              <a:buClr>
                <a:schemeClr val="lt2"/>
              </a:buClr>
              <a:buFont typeface="Arial"/>
              <a:buNone/>
              <a:defRPr sz="1400" b="0" i="0" u="none" strike="noStrike" cap="none">
                <a:solidFill>
                  <a:schemeClr val="lt2"/>
                </a:solidFill>
                <a:latin typeface="Arial"/>
                <a:ea typeface="Arial"/>
                <a:cs typeface="Arial"/>
                <a:sym typeface="Arial"/>
              </a:defRPr>
            </a:lvl4pPr>
            <a:lvl5pPr marL="1828800" marR="0" lvl="4" indent="0" algn="l" rtl="0">
              <a:lnSpc>
                <a:spcPct val="115000"/>
              </a:lnSpc>
              <a:spcBef>
                <a:spcPts val="0"/>
              </a:spcBef>
              <a:spcAft>
                <a:spcPts val="1600"/>
              </a:spcAft>
              <a:buClr>
                <a:schemeClr val="lt2"/>
              </a:buClr>
              <a:buFont typeface="Arial"/>
              <a:buNone/>
              <a:defRPr sz="1400" b="0" i="0" u="none" strike="noStrike" cap="none">
                <a:solidFill>
                  <a:schemeClr val="lt2"/>
                </a:solidFill>
                <a:latin typeface="Arial"/>
                <a:ea typeface="Arial"/>
                <a:cs typeface="Arial"/>
                <a:sym typeface="Arial"/>
              </a:defRPr>
            </a:lvl5pPr>
            <a:lvl6pPr marL="2286000" marR="0" lvl="5" indent="0" algn="l" rtl="0">
              <a:lnSpc>
                <a:spcPct val="115000"/>
              </a:lnSpc>
              <a:spcBef>
                <a:spcPts val="0"/>
              </a:spcBef>
              <a:spcAft>
                <a:spcPts val="1600"/>
              </a:spcAft>
              <a:buClr>
                <a:schemeClr val="lt2"/>
              </a:buClr>
              <a:buFont typeface="Arial"/>
              <a:buNone/>
              <a:defRPr sz="1400" b="0" i="0" u="none" strike="noStrike" cap="none">
                <a:solidFill>
                  <a:schemeClr val="lt2"/>
                </a:solidFill>
                <a:latin typeface="Arial"/>
                <a:ea typeface="Arial"/>
                <a:cs typeface="Arial"/>
                <a:sym typeface="Arial"/>
              </a:defRPr>
            </a:lvl6pPr>
            <a:lvl7pPr marL="2743200" marR="0" lvl="6" indent="0" algn="l" rtl="0">
              <a:lnSpc>
                <a:spcPct val="115000"/>
              </a:lnSpc>
              <a:spcBef>
                <a:spcPts val="0"/>
              </a:spcBef>
              <a:spcAft>
                <a:spcPts val="1600"/>
              </a:spcAft>
              <a:buClr>
                <a:schemeClr val="lt2"/>
              </a:buClr>
              <a:buFont typeface="Arial"/>
              <a:buNone/>
              <a:defRPr sz="1400" b="0" i="0" u="none" strike="noStrike" cap="none">
                <a:solidFill>
                  <a:schemeClr val="lt2"/>
                </a:solidFill>
                <a:latin typeface="Arial"/>
                <a:ea typeface="Arial"/>
                <a:cs typeface="Arial"/>
                <a:sym typeface="Arial"/>
              </a:defRPr>
            </a:lvl7pPr>
            <a:lvl8pPr marL="3200400" marR="0" lvl="7" indent="0" algn="l" rtl="0">
              <a:lnSpc>
                <a:spcPct val="115000"/>
              </a:lnSpc>
              <a:spcBef>
                <a:spcPts val="0"/>
              </a:spcBef>
              <a:spcAft>
                <a:spcPts val="1600"/>
              </a:spcAft>
              <a:buClr>
                <a:schemeClr val="lt2"/>
              </a:buClr>
              <a:buFont typeface="Arial"/>
              <a:buNone/>
              <a:defRPr sz="1400" b="0" i="0" u="none" strike="noStrike" cap="none">
                <a:solidFill>
                  <a:schemeClr val="lt2"/>
                </a:solidFill>
                <a:latin typeface="Arial"/>
                <a:ea typeface="Arial"/>
                <a:cs typeface="Arial"/>
                <a:sym typeface="Arial"/>
              </a:defRPr>
            </a:lvl8pPr>
            <a:lvl9pPr marL="3657600" marR="0" lvl="8" indent="0" algn="l" rtl="0">
              <a:lnSpc>
                <a:spcPct val="115000"/>
              </a:lnSpc>
              <a:spcBef>
                <a:spcPts val="0"/>
              </a:spcBef>
              <a:spcAft>
                <a:spcPts val="1600"/>
              </a:spcAft>
              <a:buClr>
                <a:schemeClr val="lt2"/>
              </a:buClr>
              <a:buFont typeface="Arial"/>
              <a:buNone/>
              <a:defRPr sz="1400" b="0" i="0" u="none" strike="noStrike" cap="none">
                <a:solidFill>
                  <a:schemeClr val="lt2"/>
                </a:solidFill>
                <a:latin typeface="Arial"/>
                <a:ea typeface="Arial"/>
                <a:cs typeface="Arial"/>
                <a:sym typeface="Arial"/>
              </a:defRPr>
            </a:lvl9pPr>
          </a:lstStyle>
          <a:p>
            <a:endParaRPr/>
          </a:p>
        </p:txBody>
      </p:sp>
      <p:sp>
        <p:nvSpPr>
          <p:cNvPr id="88" name="Shape 88"/>
          <p:cNvSpPr txBox="1">
            <a:spLocks noGrp="1"/>
          </p:cNvSpPr>
          <p:nvPr>
            <p:ph type="sldNum" idx="12"/>
          </p:nvPr>
        </p:nvSpPr>
        <p:spPr>
          <a:xfrm>
            <a:off x="8472457" y="4663216"/>
            <a:ext cx="548699" cy="393600"/>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 sz="1400" b="0" i="0" u="none" strike="noStrike" cap="none">
                <a:solidFill>
                  <a:srgbClr val="000000"/>
                </a:solidFill>
                <a:latin typeface="Arial"/>
                <a:ea typeface="Arial"/>
                <a:cs typeface="Arial"/>
                <a:sym typeface="Arial"/>
              </a:rPr>
              <a:t>‹#›</a:t>
            </a:fld>
            <a:endParaRPr lang="en"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Big number">
    <p:spTree>
      <p:nvGrpSpPr>
        <p:cNvPr id="1" name="Shape 89"/>
        <p:cNvGrpSpPr/>
        <p:nvPr/>
      </p:nvGrpSpPr>
      <p:grpSpPr>
        <a:xfrm>
          <a:off x="0" y="0"/>
          <a:ext cx="0" cy="0"/>
          <a:chOff x="0" y="0"/>
          <a:chExt cx="0" cy="0"/>
        </a:xfrm>
      </p:grpSpPr>
      <p:sp>
        <p:nvSpPr>
          <p:cNvPr id="90" name="Shape 90"/>
          <p:cNvSpPr txBox="1">
            <a:spLocks noGrp="1"/>
          </p:cNvSpPr>
          <p:nvPr>
            <p:ph type="title"/>
          </p:nvPr>
        </p:nvSpPr>
        <p:spPr>
          <a:xfrm>
            <a:off x="311700" y="1106125"/>
            <a:ext cx="8520599" cy="19635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chemeClr val="dk1"/>
              </a:buClr>
              <a:buFont typeface="Arial"/>
              <a:buNone/>
              <a:defRPr sz="12000" b="0" i="0" u="none" strike="noStrike" cap="none">
                <a:solidFill>
                  <a:schemeClr val="dk1"/>
                </a:solidFill>
                <a:latin typeface="Arial"/>
                <a:ea typeface="Arial"/>
                <a:cs typeface="Arial"/>
                <a:sym typeface="Arial"/>
              </a:defRPr>
            </a:lvl1pPr>
            <a:lvl2pPr lvl="1" indent="0" algn="ctr">
              <a:spcBef>
                <a:spcPts val="0"/>
              </a:spcBef>
              <a:buClr>
                <a:schemeClr val="dk1"/>
              </a:buClr>
              <a:buFont typeface="Arial"/>
              <a:buNone/>
              <a:defRPr sz="12000">
                <a:solidFill>
                  <a:schemeClr val="dk1"/>
                </a:solidFill>
              </a:defRPr>
            </a:lvl2pPr>
            <a:lvl3pPr lvl="2" indent="0" algn="ctr">
              <a:spcBef>
                <a:spcPts val="0"/>
              </a:spcBef>
              <a:buClr>
                <a:schemeClr val="dk1"/>
              </a:buClr>
              <a:buFont typeface="Arial"/>
              <a:buNone/>
              <a:defRPr sz="12000">
                <a:solidFill>
                  <a:schemeClr val="dk1"/>
                </a:solidFill>
              </a:defRPr>
            </a:lvl3pPr>
            <a:lvl4pPr lvl="3" indent="0" algn="ctr">
              <a:spcBef>
                <a:spcPts val="0"/>
              </a:spcBef>
              <a:buClr>
                <a:schemeClr val="dk1"/>
              </a:buClr>
              <a:buFont typeface="Arial"/>
              <a:buNone/>
              <a:defRPr sz="12000">
                <a:solidFill>
                  <a:schemeClr val="dk1"/>
                </a:solidFill>
              </a:defRPr>
            </a:lvl4pPr>
            <a:lvl5pPr lvl="4" indent="0" algn="ctr">
              <a:spcBef>
                <a:spcPts val="0"/>
              </a:spcBef>
              <a:buClr>
                <a:schemeClr val="dk1"/>
              </a:buClr>
              <a:buFont typeface="Arial"/>
              <a:buNone/>
              <a:defRPr sz="12000">
                <a:solidFill>
                  <a:schemeClr val="dk1"/>
                </a:solidFill>
              </a:defRPr>
            </a:lvl5pPr>
            <a:lvl6pPr lvl="5" indent="0" algn="ctr">
              <a:spcBef>
                <a:spcPts val="0"/>
              </a:spcBef>
              <a:buClr>
                <a:schemeClr val="dk1"/>
              </a:buClr>
              <a:buFont typeface="Arial"/>
              <a:buNone/>
              <a:defRPr sz="12000">
                <a:solidFill>
                  <a:schemeClr val="dk1"/>
                </a:solidFill>
              </a:defRPr>
            </a:lvl6pPr>
            <a:lvl7pPr lvl="6" indent="0" algn="ctr">
              <a:spcBef>
                <a:spcPts val="0"/>
              </a:spcBef>
              <a:buClr>
                <a:schemeClr val="dk1"/>
              </a:buClr>
              <a:buFont typeface="Arial"/>
              <a:buNone/>
              <a:defRPr sz="12000">
                <a:solidFill>
                  <a:schemeClr val="dk1"/>
                </a:solidFill>
              </a:defRPr>
            </a:lvl7pPr>
            <a:lvl8pPr lvl="7" indent="0" algn="ctr">
              <a:spcBef>
                <a:spcPts val="0"/>
              </a:spcBef>
              <a:buClr>
                <a:schemeClr val="dk1"/>
              </a:buClr>
              <a:buFont typeface="Arial"/>
              <a:buNone/>
              <a:defRPr sz="12000">
                <a:solidFill>
                  <a:schemeClr val="dk1"/>
                </a:solidFill>
              </a:defRPr>
            </a:lvl8pPr>
            <a:lvl9pPr lvl="8" indent="0" algn="ctr">
              <a:spcBef>
                <a:spcPts val="0"/>
              </a:spcBef>
              <a:buClr>
                <a:schemeClr val="dk1"/>
              </a:buClr>
              <a:buFont typeface="Arial"/>
              <a:buNone/>
              <a:defRPr sz="12000">
                <a:solidFill>
                  <a:schemeClr val="dk1"/>
                </a:solidFill>
              </a:defRPr>
            </a:lvl9pPr>
          </a:lstStyle>
          <a:p>
            <a:endParaRPr/>
          </a:p>
        </p:txBody>
      </p:sp>
      <p:sp>
        <p:nvSpPr>
          <p:cNvPr id="91" name="Shape 91"/>
          <p:cNvSpPr txBox="1">
            <a:spLocks noGrp="1"/>
          </p:cNvSpPr>
          <p:nvPr>
            <p:ph type="body" idx="1"/>
          </p:nvPr>
        </p:nvSpPr>
        <p:spPr>
          <a:xfrm>
            <a:off x="311700" y="3152225"/>
            <a:ext cx="8520599" cy="1300800"/>
          </a:xfrm>
          <a:prstGeom prst="rect">
            <a:avLst/>
          </a:prstGeom>
          <a:noFill/>
          <a:ln>
            <a:noFill/>
          </a:ln>
        </p:spPr>
        <p:txBody>
          <a:bodyPr lIns="91425" tIns="91425" rIns="91425" bIns="91425" anchor="t" anchorCtr="0"/>
          <a:lstStyle>
            <a:lvl1pPr marL="0" marR="0" lvl="0" indent="0" algn="ctr" rtl="0">
              <a:lnSpc>
                <a:spcPct val="115000"/>
              </a:lnSpc>
              <a:spcBef>
                <a:spcPts val="0"/>
              </a:spcBef>
              <a:spcAft>
                <a:spcPts val="1600"/>
              </a:spcAft>
              <a:buClr>
                <a:schemeClr val="lt2"/>
              </a:buClr>
              <a:buFont typeface="Arial"/>
              <a:buNone/>
              <a:defRPr sz="1800" b="0" i="0" u="none" strike="noStrike" cap="none">
                <a:solidFill>
                  <a:schemeClr val="lt2"/>
                </a:solidFill>
                <a:latin typeface="Arial"/>
                <a:ea typeface="Arial"/>
                <a:cs typeface="Arial"/>
                <a:sym typeface="Arial"/>
              </a:defRPr>
            </a:lvl1pPr>
            <a:lvl2pPr marL="457200" marR="0" lvl="1" indent="0" algn="ctr" rtl="0">
              <a:lnSpc>
                <a:spcPct val="115000"/>
              </a:lnSpc>
              <a:spcBef>
                <a:spcPts val="0"/>
              </a:spcBef>
              <a:spcAft>
                <a:spcPts val="1600"/>
              </a:spcAft>
              <a:buClr>
                <a:schemeClr val="lt2"/>
              </a:buClr>
              <a:buFont typeface="Arial"/>
              <a:buNone/>
              <a:defRPr sz="1400" b="0" i="0" u="none" strike="noStrike" cap="none">
                <a:solidFill>
                  <a:schemeClr val="lt2"/>
                </a:solidFill>
                <a:latin typeface="Arial"/>
                <a:ea typeface="Arial"/>
                <a:cs typeface="Arial"/>
                <a:sym typeface="Arial"/>
              </a:defRPr>
            </a:lvl2pPr>
            <a:lvl3pPr marL="914400" marR="0" lvl="2" indent="0" algn="ctr" rtl="0">
              <a:lnSpc>
                <a:spcPct val="115000"/>
              </a:lnSpc>
              <a:spcBef>
                <a:spcPts val="0"/>
              </a:spcBef>
              <a:spcAft>
                <a:spcPts val="1600"/>
              </a:spcAft>
              <a:buClr>
                <a:schemeClr val="lt2"/>
              </a:buClr>
              <a:buFont typeface="Arial"/>
              <a:buNone/>
              <a:defRPr sz="1400" b="0" i="0" u="none" strike="noStrike" cap="none">
                <a:solidFill>
                  <a:schemeClr val="lt2"/>
                </a:solidFill>
                <a:latin typeface="Arial"/>
                <a:ea typeface="Arial"/>
                <a:cs typeface="Arial"/>
                <a:sym typeface="Arial"/>
              </a:defRPr>
            </a:lvl3pPr>
            <a:lvl4pPr marL="1371600" marR="0" lvl="3" indent="0" algn="ctr" rtl="0">
              <a:lnSpc>
                <a:spcPct val="115000"/>
              </a:lnSpc>
              <a:spcBef>
                <a:spcPts val="0"/>
              </a:spcBef>
              <a:spcAft>
                <a:spcPts val="1600"/>
              </a:spcAft>
              <a:buClr>
                <a:schemeClr val="lt2"/>
              </a:buClr>
              <a:buFont typeface="Arial"/>
              <a:buNone/>
              <a:defRPr sz="1400" b="0" i="0" u="none" strike="noStrike" cap="none">
                <a:solidFill>
                  <a:schemeClr val="lt2"/>
                </a:solidFill>
                <a:latin typeface="Arial"/>
                <a:ea typeface="Arial"/>
                <a:cs typeface="Arial"/>
                <a:sym typeface="Arial"/>
              </a:defRPr>
            </a:lvl4pPr>
            <a:lvl5pPr marL="1828800" marR="0" lvl="4" indent="0" algn="ctr" rtl="0">
              <a:lnSpc>
                <a:spcPct val="115000"/>
              </a:lnSpc>
              <a:spcBef>
                <a:spcPts val="0"/>
              </a:spcBef>
              <a:spcAft>
                <a:spcPts val="1600"/>
              </a:spcAft>
              <a:buClr>
                <a:schemeClr val="lt2"/>
              </a:buClr>
              <a:buFont typeface="Arial"/>
              <a:buNone/>
              <a:defRPr sz="1400" b="0" i="0" u="none" strike="noStrike" cap="none">
                <a:solidFill>
                  <a:schemeClr val="lt2"/>
                </a:solidFill>
                <a:latin typeface="Arial"/>
                <a:ea typeface="Arial"/>
                <a:cs typeface="Arial"/>
                <a:sym typeface="Arial"/>
              </a:defRPr>
            </a:lvl5pPr>
            <a:lvl6pPr marL="2286000" marR="0" lvl="5" indent="0" algn="ctr" rtl="0">
              <a:lnSpc>
                <a:spcPct val="115000"/>
              </a:lnSpc>
              <a:spcBef>
                <a:spcPts val="0"/>
              </a:spcBef>
              <a:spcAft>
                <a:spcPts val="1600"/>
              </a:spcAft>
              <a:buClr>
                <a:schemeClr val="lt2"/>
              </a:buClr>
              <a:buFont typeface="Arial"/>
              <a:buNone/>
              <a:defRPr sz="1400" b="0" i="0" u="none" strike="noStrike" cap="none">
                <a:solidFill>
                  <a:schemeClr val="lt2"/>
                </a:solidFill>
                <a:latin typeface="Arial"/>
                <a:ea typeface="Arial"/>
                <a:cs typeface="Arial"/>
                <a:sym typeface="Arial"/>
              </a:defRPr>
            </a:lvl6pPr>
            <a:lvl7pPr marL="2743200" marR="0" lvl="6" indent="0" algn="ctr" rtl="0">
              <a:lnSpc>
                <a:spcPct val="115000"/>
              </a:lnSpc>
              <a:spcBef>
                <a:spcPts val="0"/>
              </a:spcBef>
              <a:spcAft>
                <a:spcPts val="1600"/>
              </a:spcAft>
              <a:buClr>
                <a:schemeClr val="lt2"/>
              </a:buClr>
              <a:buFont typeface="Arial"/>
              <a:buNone/>
              <a:defRPr sz="1400" b="0" i="0" u="none" strike="noStrike" cap="none">
                <a:solidFill>
                  <a:schemeClr val="lt2"/>
                </a:solidFill>
                <a:latin typeface="Arial"/>
                <a:ea typeface="Arial"/>
                <a:cs typeface="Arial"/>
                <a:sym typeface="Arial"/>
              </a:defRPr>
            </a:lvl7pPr>
            <a:lvl8pPr marL="3200400" marR="0" lvl="7" indent="0" algn="ctr" rtl="0">
              <a:lnSpc>
                <a:spcPct val="115000"/>
              </a:lnSpc>
              <a:spcBef>
                <a:spcPts val="0"/>
              </a:spcBef>
              <a:spcAft>
                <a:spcPts val="1600"/>
              </a:spcAft>
              <a:buClr>
                <a:schemeClr val="lt2"/>
              </a:buClr>
              <a:buFont typeface="Arial"/>
              <a:buNone/>
              <a:defRPr sz="1400" b="0" i="0" u="none" strike="noStrike" cap="none">
                <a:solidFill>
                  <a:schemeClr val="lt2"/>
                </a:solidFill>
                <a:latin typeface="Arial"/>
                <a:ea typeface="Arial"/>
                <a:cs typeface="Arial"/>
                <a:sym typeface="Arial"/>
              </a:defRPr>
            </a:lvl8pPr>
            <a:lvl9pPr marL="3657600" marR="0" lvl="8" indent="0" algn="ctr" rtl="0">
              <a:lnSpc>
                <a:spcPct val="115000"/>
              </a:lnSpc>
              <a:spcBef>
                <a:spcPts val="0"/>
              </a:spcBef>
              <a:spcAft>
                <a:spcPts val="1600"/>
              </a:spcAft>
              <a:buClr>
                <a:schemeClr val="lt2"/>
              </a:buClr>
              <a:buFont typeface="Arial"/>
              <a:buNone/>
              <a:defRPr sz="1400" b="0" i="0" u="none" strike="noStrike" cap="none">
                <a:solidFill>
                  <a:schemeClr val="lt2"/>
                </a:solidFill>
                <a:latin typeface="Arial"/>
                <a:ea typeface="Arial"/>
                <a:cs typeface="Arial"/>
                <a:sym typeface="Arial"/>
              </a:defRPr>
            </a:lvl9pPr>
          </a:lstStyle>
          <a:p>
            <a:endParaRPr/>
          </a:p>
        </p:txBody>
      </p:sp>
      <p:sp>
        <p:nvSpPr>
          <p:cNvPr id="92" name="Shape 92"/>
          <p:cNvSpPr txBox="1">
            <a:spLocks noGrp="1"/>
          </p:cNvSpPr>
          <p:nvPr>
            <p:ph type="sldNum" idx="12"/>
          </p:nvPr>
        </p:nvSpPr>
        <p:spPr>
          <a:xfrm>
            <a:off x="8472457" y="4663216"/>
            <a:ext cx="548699" cy="393600"/>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 sz="1400" b="0" i="0" u="none" strike="noStrike" cap="none">
                <a:solidFill>
                  <a:srgbClr val="000000"/>
                </a:solidFill>
                <a:latin typeface="Arial"/>
                <a:ea typeface="Arial"/>
                <a:cs typeface="Arial"/>
                <a:sym typeface="Arial"/>
              </a:rPr>
              <a:t>‹#›</a:t>
            </a:fld>
            <a:endParaRPr lang="en"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93"/>
        <p:cNvGrpSpPr/>
        <p:nvPr/>
      </p:nvGrpSpPr>
      <p:grpSpPr>
        <a:xfrm>
          <a:off x="0" y="0"/>
          <a:ext cx="0" cy="0"/>
          <a:chOff x="0" y="0"/>
          <a:chExt cx="0" cy="0"/>
        </a:xfrm>
      </p:grpSpPr>
      <p:sp>
        <p:nvSpPr>
          <p:cNvPr id="94" name="Shape 94"/>
          <p:cNvSpPr txBox="1">
            <a:spLocks noGrp="1"/>
          </p:cNvSpPr>
          <p:nvPr>
            <p:ph type="sldNum" idx="12"/>
          </p:nvPr>
        </p:nvSpPr>
        <p:spPr>
          <a:xfrm>
            <a:off x="8472457" y="4663216"/>
            <a:ext cx="548699" cy="393600"/>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 sz="1400" b="0" i="0" u="none" strike="noStrike" cap="none">
                <a:solidFill>
                  <a:srgbClr val="000000"/>
                </a:solidFill>
                <a:latin typeface="Arial"/>
                <a:ea typeface="Arial"/>
                <a:cs typeface="Arial"/>
                <a:sym typeface="Arial"/>
              </a:rPr>
              <a:t>‹#›</a:t>
            </a:fld>
            <a:endParaRPr lang="en"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311700" y="445025"/>
            <a:ext cx="8520600" cy="5727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8" name="Shape 18"/>
          <p:cNvSpPr txBox="1">
            <a:spLocks noGrp="1"/>
          </p:cNvSpPr>
          <p:nvPr>
            <p:ph type="body" idx="1"/>
          </p:nvPr>
        </p:nvSpPr>
        <p:spPr>
          <a:xfrm>
            <a:off x="311700" y="1152475"/>
            <a:ext cx="8520600" cy="34164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9" name="Shape 19"/>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11700" y="445025"/>
            <a:ext cx="8520600" cy="5727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body" idx="1"/>
          </p:nvPr>
        </p:nvSpPr>
        <p:spPr>
          <a:xfrm>
            <a:off x="311700" y="1152475"/>
            <a:ext cx="3999900" cy="34164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3" name="Shape 23"/>
          <p:cNvSpPr txBox="1">
            <a:spLocks noGrp="1"/>
          </p:cNvSpPr>
          <p:nvPr>
            <p:ph type="body" idx="2"/>
          </p:nvPr>
        </p:nvSpPr>
        <p:spPr>
          <a:xfrm>
            <a:off x="4832400" y="1152475"/>
            <a:ext cx="3999900" cy="34164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4" name="Shape 24"/>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311700" y="445025"/>
            <a:ext cx="8520600" cy="5727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7" name="Shape 27"/>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311700" y="555600"/>
            <a:ext cx="2808000" cy="755700"/>
          </a:xfrm>
          <a:prstGeom prst="rect">
            <a:avLst/>
          </a:prstGeom>
        </p:spPr>
        <p:txBody>
          <a:bodyPr lIns="91425" tIns="91425" rIns="91425" bIns="91425" anchor="b" anchorCtr="0"/>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a:endParaRPr/>
          </a:p>
        </p:txBody>
      </p:sp>
      <p:sp>
        <p:nvSpPr>
          <p:cNvPr id="30" name="Shape 30"/>
          <p:cNvSpPr txBox="1">
            <a:spLocks noGrp="1"/>
          </p:cNvSpPr>
          <p:nvPr>
            <p:ph type="body" idx="1"/>
          </p:nvPr>
        </p:nvSpPr>
        <p:spPr>
          <a:xfrm>
            <a:off x="311700" y="1389600"/>
            <a:ext cx="2808000" cy="3179400"/>
          </a:xfrm>
          <a:prstGeom prst="rect">
            <a:avLst/>
          </a:prstGeom>
        </p:spPr>
        <p:txBody>
          <a:bodyPr lIns="91425" tIns="91425" rIns="91425" bIns="91425" anchor="t" anchorCtr="0"/>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31" name="Shape 31"/>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Main point">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490250" y="450150"/>
            <a:ext cx="6367800" cy="4090800"/>
          </a:xfrm>
          <a:prstGeom prst="rect">
            <a:avLst/>
          </a:prstGeom>
        </p:spPr>
        <p:txBody>
          <a:bodyPr lIns="91425" tIns="91425" rIns="91425" bIns="91425" anchor="ctr" anchorCtr="0"/>
          <a:lstStyle>
            <a:lvl1pPr lvl="0">
              <a:spcBef>
                <a:spcPts val="0"/>
              </a:spcBef>
              <a:buSzPct val="100000"/>
              <a:defRPr sz="4800"/>
            </a:lvl1pPr>
            <a:lvl2pPr lvl="1">
              <a:spcBef>
                <a:spcPts val="0"/>
              </a:spcBef>
              <a:buSzPct val="100000"/>
              <a:defRPr sz="4800"/>
            </a:lvl2pPr>
            <a:lvl3pPr lvl="2">
              <a:spcBef>
                <a:spcPts val="0"/>
              </a:spcBef>
              <a:buSzPct val="100000"/>
              <a:defRPr sz="4800"/>
            </a:lvl3pPr>
            <a:lvl4pPr lvl="3">
              <a:spcBef>
                <a:spcPts val="0"/>
              </a:spcBef>
              <a:buSzPct val="100000"/>
              <a:defRPr sz="4800"/>
            </a:lvl4pPr>
            <a:lvl5pPr lvl="4">
              <a:spcBef>
                <a:spcPts val="0"/>
              </a:spcBef>
              <a:buSzPct val="100000"/>
              <a:defRPr sz="4800"/>
            </a:lvl5pPr>
            <a:lvl6pPr lvl="5">
              <a:spcBef>
                <a:spcPts val="0"/>
              </a:spcBef>
              <a:buSzPct val="100000"/>
              <a:defRPr sz="4800"/>
            </a:lvl6pPr>
            <a:lvl7pPr lvl="6">
              <a:spcBef>
                <a:spcPts val="0"/>
              </a:spcBef>
              <a:buSzPct val="100000"/>
              <a:defRPr sz="4800"/>
            </a:lvl7pPr>
            <a:lvl8pPr lvl="7">
              <a:spcBef>
                <a:spcPts val="0"/>
              </a:spcBef>
              <a:buSzPct val="100000"/>
              <a:defRPr sz="4800"/>
            </a:lvl8pPr>
            <a:lvl9pPr lvl="8">
              <a:spcBef>
                <a:spcPts val="0"/>
              </a:spcBef>
              <a:buSzPct val="100000"/>
              <a:defRPr sz="4800"/>
            </a:lvl9pPr>
          </a:lstStyle>
          <a:p>
            <a:endParaRPr/>
          </a:p>
        </p:txBody>
      </p:sp>
      <p:sp>
        <p:nvSpPr>
          <p:cNvPr id="34" name="Shape 34"/>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lIns="91425" tIns="91425" rIns="91425" bIns="91425" anchor="ctr" anchorCtr="0">
            <a:noAutofit/>
          </a:bodyPr>
          <a:lstStyle/>
          <a:p>
            <a:pPr lvl="0">
              <a:spcBef>
                <a:spcPts val="0"/>
              </a:spcBef>
              <a:buNone/>
            </a:pPr>
            <a:endParaRPr/>
          </a:p>
        </p:txBody>
      </p:sp>
      <p:sp>
        <p:nvSpPr>
          <p:cNvPr id="37" name="Shape 37"/>
          <p:cNvSpPr txBox="1">
            <a:spLocks noGrp="1"/>
          </p:cNvSpPr>
          <p:nvPr>
            <p:ph type="title"/>
          </p:nvPr>
        </p:nvSpPr>
        <p:spPr>
          <a:xfrm>
            <a:off x="265500" y="1233175"/>
            <a:ext cx="4045200" cy="1482300"/>
          </a:xfrm>
          <a:prstGeom prst="rect">
            <a:avLst/>
          </a:prstGeom>
        </p:spPr>
        <p:txBody>
          <a:bodyPr lIns="91425" tIns="91425" rIns="91425" bIns="91425" anchor="b" anchorCtr="0"/>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a:endParaRPr/>
          </a:p>
        </p:txBody>
      </p:sp>
      <p:sp>
        <p:nvSpPr>
          <p:cNvPr id="38" name="Shape 38"/>
          <p:cNvSpPr txBox="1">
            <a:spLocks noGrp="1"/>
          </p:cNvSpPr>
          <p:nvPr>
            <p:ph type="subTitle" idx="1"/>
          </p:nvPr>
        </p:nvSpPr>
        <p:spPr>
          <a:xfrm>
            <a:off x="265500" y="2803075"/>
            <a:ext cx="4045200" cy="1235100"/>
          </a:xfrm>
          <a:prstGeom prst="rect">
            <a:avLst/>
          </a:prstGeom>
        </p:spPr>
        <p:txBody>
          <a:bodyPr lIns="91425" tIns="91425" rIns="91425" bIns="91425" anchor="t" anchorCtr="0"/>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a:endParaRPr/>
          </a:p>
        </p:txBody>
      </p:sp>
      <p:sp>
        <p:nvSpPr>
          <p:cNvPr id="39" name="Shape 39"/>
          <p:cNvSpPr txBox="1">
            <a:spLocks noGrp="1"/>
          </p:cNvSpPr>
          <p:nvPr>
            <p:ph type="body" idx="2"/>
          </p:nvPr>
        </p:nvSpPr>
        <p:spPr>
          <a:xfrm>
            <a:off x="4939500" y="724075"/>
            <a:ext cx="3837000" cy="3695100"/>
          </a:xfrm>
          <a:prstGeom prst="rect">
            <a:avLst/>
          </a:prstGeom>
        </p:spPr>
        <p:txBody>
          <a:bodyPr lIns="91425" tIns="91425" rIns="91425" bIns="91425" anchor="ctr"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40" name="Shape 40"/>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Caption">
    <p:spTree>
      <p:nvGrpSpPr>
        <p:cNvPr id="1" name="Shape 41"/>
        <p:cNvGrpSpPr/>
        <p:nvPr/>
      </p:nvGrpSpPr>
      <p:grpSpPr>
        <a:xfrm>
          <a:off x="0" y="0"/>
          <a:ext cx="0" cy="0"/>
          <a:chOff x="0" y="0"/>
          <a:chExt cx="0" cy="0"/>
        </a:xfrm>
      </p:grpSpPr>
      <p:sp>
        <p:nvSpPr>
          <p:cNvPr id="42" name="Shape 42"/>
          <p:cNvSpPr txBox="1">
            <a:spLocks noGrp="1"/>
          </p:cNvSpPr>
          <p:nvPr>
            <p:ph type="body" idx="1"/>
          </p:nvPr>
        </p:nvSpPr>
        <p:spPr>
          <a:xfrm>
            <a:off x="311700" y="4230575"/>
            <a:ext cx="5998800" cy="605100"/>
          </a:xfrm>
          <a:prstGeom prst="rect">
            <a:avLst/>
          </a:prstGeom>
        </p:spPr>
        <p:txBody>
          <a:bodyPr lIns="91425" tIns="91425" rIns="91425" bIns="91425" anchor="ctr" anchorCtr="0"/>
          <a:lstStyle>
            <a:lvl1pPr lvl="0">
              <a:lnSpc>
                <a:spcPct val="100000"/>
              </a:lnSpc>
              <a:spcBef>
                <a:spcPts val="0"/>
              </a:spcBef>
              <a:spcAft>
                <a:spcPts val="0"/>
              </a:spcAft>
              <a:buNone/>
              <a:defRPr/>
            </a:lvl1pPr>
          </a:lstStyle>
          <a:p>
            <a:endParaRPr/>
          </a:p>
        </p:txBody>
      </p:sp>
      <p:sp>
        <p:nvSpPr>
          <p:cNvPr id="43" name="Shape 43"/>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572700"/>
          </a:xfrm>
          <a:prstGeom prst="rect">
            <a:avLst/>
          </a:prstGeom>
          <a:noFill/>
          <a:ln>
            <a:noFill/>
          </a:ln>
        </p:spPr>
        <p:txBody>
          <a:bodyPr lIns="91425" tIns="91425" rIns="91425" bIns="91425" anchor="t" anchorCtr="0"/>
          <a:lstStyle>
            <a:lvl1pPr lvl="0">
              <a:spcBef>
                <a:spcPts val="0"/>
              </a:spcBef>
              <a:buClr>
                <a:schemeClr val="dk1"/>
              </a:buClr>
              <a:buSzPct val="100000"/>
              <a:buNone/>
              <a:defRPr sz="2800">
                <a:solidFill>
                  <a:schemeClr val="dk1"/>
                </a:solidFil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a:endParaRPr/>
          </a:p>
        </p:txBody>
      </p:sp>
      <p:sp>
        <p:nvSpPr>
          <p:cNvPr id="7" name="Shape 7"/>
          <p:cNvSpPr txBox="1">
            <a:spLocks noGrp="1"/>
          </p:cNvSpPr>
          <p:nvPr>
            <p:ph type="body" idx="1"/>
          </p:nvPr>
        </p:nvSpPr>
        <p:spPr>
          <a:xfrm>
            <a:off x="311700" y="1152475"/>
            <a:ext cx="8520600" cy="3416400"/>
          </a:xfrm>
          <a:prstGeom prst="rect">
            <a:avLst/>
          </a:prstGeom>
          <a:noFill/>
          <a:ln>
            <a:noFill/>
          </a:ln>
        </p:spPr>
        <p:txBody>
          <a:bodyPr lIns="91425" tIns="91425" rIns="91425" bIns="91425" anchor="t" anchorCtr="0"/>
          <a:lstStyle>
            <a:lvl1pPr lvl="0">
              <a:lnSpc>
                <a:spcPct val="115000"/>
              </a:lnSpc>
              <a:spcBef>
                <a:spcPts val="0"/>
              </a:spcBef>
              <a:spcAft>
                <a:spcPts val="1600"/>
              </a:spcAft>
              <a:buClr>
                <a:schemeClr val="dk2"/>
              </a:buClr>
              <a:buSzPct val="100000"/>
              <a:defRPr sz="1800">
                <a:solidFill>
                  <a:schemeClr val="dk2"/>
                </a:solidFill>
              </a:defRPr>
            </a:lvl1pPr>
            <a:lvl2pPr lvl="1">
              <a:lnSpc>
                <a:spcPct val="115000"/>
              </a:lnSpc>
              <a:spcBef>
                <a:spcPts val="0"/>
              </a:spcBef>
              <a:spcAft>
                <a:spcPts val="1600"/>
              </a:spcAft>
              <a:buClr>
                <a:schemeClr val="dk2"/>
              </a:buClr>
              <a:defRPr>
                <a:solidFill>
                  <a:schemeClr val="dk2"/>
                </a:solidFill>
              </a:defRPr>
            </a:lvl2pPr>
            <a:lvl3pPr lvl="2">
              <a:lnSpc>
                <a:spcPct val="115000"/>
              </a:lnSpc>
              <a:spcBef>
                <a:spcPts val="0"/>
              </a:spcBef>
              <a:spcAft>
                <a:spcPts val="1600"/>
              </a:spcAft>
              <a:buClr>
                <a:schemeClr val="dk2"/>
              </a:buClr>
              <a:defRPr>
                <a:solidFill>
                  <a:schemeClr val="dk2"/>
                </a:solidFill>
              </a:defRPr>
            </a:lvl3pPr>
            <a:lvl4pPr lvl="3">
              <a:lnSpc>
                <a:spcPct val="115000"/>
              </a:lnSpc>
              <a:spcBef>
                <a:spcPts val="0"/>
              </a:spcBef>
              <a:spcAft>
                <a:spcPts val="1600"/>
              </a:spcAft>
              <a:buClr>
                <a:schemeClr val="dk2"/>
              </a:buClr>
              <a:defRPr>
                <a:solidFill>
                  <a:schemeClr val="dk2"/>
                </a:solidFill>
              </a:defRPr>
            </a:lvl4pPr>
            <a:lvl5pPr lvl="4">
              <a:lnSpc>
                <a:spcPct val="115000"/>
              </a:lnSpc>
              <a:spcBef>
                <a:spcPts val="0"/>
              </a:spcBef>
              <a:spcAft>
                <a:spcPts val="1600"/>
              </a:spcAft>
              <a:buClr>
                <a:schemeClr val="dk2"/>
              </a:buClr>
              <a:defRPr>
                <a:solidFill>
                  <a:schemeClr val="dk2"/>
                </a:solidFill>
              </a:defRPr>
            </a:lvl5pPr>
            <a:lvl6pPr lvl="5">
              <a:lnSpc>
                <a:spcPct val="115000"/>
              </a:lnSpc>
              <a:spcBef>
                <a:spcPts val="0"/>
              </a:spcBef>
              <a:spcAft>
                <a:spcPts val="1600"/>
              </a:spcAft>
              <a:buClr>
                <a:schemeClr val="dk2"/>
              </a:buClr>
              <a:defRPr>
                <a:solidFill>
                  <a:schemeClr val="dk2"/>
                </a:solidFill>
              </a:defRPr>
            </a:lvl6pPr>
            <a:lvl7pPr lvl="6">
              <a:lnSpc>
                <a:spcPct val="115000"/>
              </a:lnSpc>
              <a:spcBef>
                <a:spcPts val="0"/>
              </a:spcBef>
              <a:spcAft>
                <a:spcPts val="1600"/>
              </a:spcAft>
              <a:buClr>
                <a:schemeClr val="dk2"/>
              </a:buClr>
              <a:defRPr>
                <a:solidFill>
                  <a:schemeClr val="dk2"/>
                </a:solidFill>
              </a:defRPr>
            </a:lvl7pPr>
            <a:lvl8pPr lvl="7">
              <a:lnSpc>
                <a:spcPct val="115000"/>
              </a:lnSpc>
              <a:spcBef>
                <a:spcPts val="0"/>
              </a:spcBef>
              <a:spcAft>
                <a:spcPts val="1600"/>
              </a:spcAft>
              <a:buClr>
                <a:schemeClr val="dk2"/>
              </a:buClr>
              <a:defRPr>
                <a:solidFill>
                  <a:schemeClr val="dk2"/>
                </a:solidFill>
              </a:defRPr>
            </a:lvl8pPr>
            <a:lvl9pPr lvl="8">
              <a:lnSpc>
                <a:spcPct val="115000"/>
              </a:lnSpc>
              <a:spcBef>
                <a:spcPts val="0"/>
              </a:spcBef>
              <a:spcAft>
                <a:spcPts val="1600"/>
              </a:spcAft>
              <a:buClr>
                <a:schemeClr val="dk2"/>
              </a:buClr>
              <a:defRPr>
                <a:solidFill>
                  <a:schemeClr val="dk2"/>
                </a:solidFill>
              </a:defRPr>
            </a:lvl9pPr>
          </a:lstStyle>
          <a:p>
            <a:endParaRPr/>
          </a:p>
        </p:txBody>
      </p:sp>
      <p:sp>
        <p:nvSpPr>
          <p:cNvPr id="8" name="Shape 8"/>
          <p:cNvSpPr txBox="1">
            <a:spLocks noGrp="1"/>
          </p:cNvSpPr>
          <p:nvPr>
            <p:ph type="sldNum" idx="12"/>
          </p:nvPr>
        </p:nvSpPr>
        <p:spPr>
          <a:xfrm>
            <a:off x="8472457" y="4663216"/>
            <a:ext cx="548700" cy="393600"/>
          </a:xfrm>
          <a:prstGeom prst="rect">
            <a:avLst/>
          </a:prstGeom>
          <a:noFill/>
          <a:ln>
            <a:noFill/>
          </a:ln>
        </p:spPr>
        <p:txBody>
          <a:bodyPr lIns="91425" tIns="91425" rIns="91425" bIns="91425" anchor="ctr" anchorCtr="0">
            <a:noAutofit/>
          </a:bodyPr>
          <a:lstStyle/>
          <a:p>
            <a:pPr lvl="0" algn="r">
              <a:spcBef>
                <a:spcPts val="0"/>
              </a:spcBef>
              <a:buNone/>
            </a:pPr>
            <a:fld id="{00000000-1234-1234-1234-123412341234}" type="slidenum">
              <a:rPr lang="en" sz="1000">
                <a:solidFill>
                  <a:schemeClr val="dk2"/>
                </a:solidFill>
              </a:rPr>
              <a:t>‹#›</a:t>
            </a:fld>
            <a:endParaRPr lang="en" sz="1000">
              <a:solidFill>
                <a:schemeClr val="dk2"/>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Shape 51"/>
          <p:cNvSpPr txBox="1">
            <a:spLocks noGrp="1"/>
          </p:cNvSpPr>
          <p:nvPr>
            <p:ph type="title"/>
          </p:nvPr>
        </p:nvSpPr>
        <p:spPr>
          <a:xfrm>
            <a:off x="311700" y="445025"/>
            <a:ext cx="8520599" cy="572699"/>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dk1"/>
              </a:buClr>
              <a:buFont typeface="Arial"/>
              <a:buNone/>
              <a:defRPr sz="2800" b="0" i="0" u="none" strike="noStrike" cap="none">
                <a:solidFill>
                  <a:schemeClr val="dk1"/>
                </a:solidFill>
                <a:latin typeface="Arial"/>
                <a:ea typeface="Arial"/>
                <a:cs typeface="Arial"/>
                <a:sym typeface="Arial"/>
              </a:defRPr>
            </a:lvl1pPr>
            <a:lvl2pPr lvl="1" indent="0">
              <a:spcBef>
                <a:spcPts val="0"/>
              </a:spcBef>
              <a:buClr>
                <a:schemeClr val="dk1"/>
              </a:buClr>
              <a:buFont typeface="Arial"/>
              <a:buNone/>
              <a:defRPr sz="2800">
                <a:solidFill>
                  <a:schemeClr val="dk1"/>
                </a:solidFill>
              </a:defRPr>
            </a:lvl2pPr>
            <a:lvl3pPr lvl="2" indent="0">
              <a:spcBef>
                <a:spcPts val="0"/>
              </a:spcBef>
              <a:buClr>
                <a:schemeClr val="dk1"/>
              </a:buClr>
              <a:buFont typeface="Arial"/>
              <a:buNone/>
              <a:defRPr sz="2800">
                <a:solidFill>
                  <a:schemeClr val="dk1"/>
                </a:solidFill>
              </a:defRPr>
            </a:lvl3pPr>
            <a:lvl4pPr lvl="3" indent="0">
              <a:spcBef>
                <a:spcPts val="0"/>
              </a:spcBef>
              <a:buClr>
                <a:schemeClr val="dk1"/>
              </a:buClr>
              <a:buFont typeface="Arial"/>
              <a:buNone/>
              <a:defRPr sz="2800">
                <a:solidFill>
                  <a:schemeClr val="dk1"/>
                </a:solidFill>
              </a:defRPr>
            </a:lvl4pPr>
            <a:lvl5pPr lvl="4" indent="0">
              <a:spcBef>
                <a:spcPts val="0"/>
              </a:spcBef>
              <a:buClr>
                <a:schemeClr val="dk1"/>
              </a:buClr>
              <a:buFont typeface="Arial"/>
              <a:buNone/>
              <a:defRPr sz="2800">
                <a:solidFill>
                  <a:schemeClr val="dk1"/>
                </a:solidFill>
              </a:defRPr>
            </a:lvl5pPr>
            <a:lvl6pPr lvl="5" indent="0">
              <a:spcBef>
                <a:spcPts val="0"/>
              </a:spcBef>
              <a:buClr>
                <a:schemeClr val="dk1"/>
              </a:buClr>
              <a:buFont typeface="Arial"/>
              <a:buNone/>
              <a:defRPr sz="2800">
                <a:solidFill>
                  <a:schemeClr val="dk1"/>
                </a:solidFill>
              </a:defRPr>
            </a:lvl6pPr>
            <a:lvl7pPr lvl="6" indent="0">
              <a:spcBef>
                <a:spcPts val="0"/>
              </a:spcBef>
              <a:buClr>
                <a:schemeClr val="dk1"/>
              </a:buClr>
              <a:buFont typeface="Arial"/>
              <a:buNone/>
              <a:defRPr sz="2800">
                <a:solidFill>
                  <a:schemeClr val="dk1"/>
                </a:solidFill>
              </a:defRPr>
            </a:lvl7pPr>
            <a:lvl8pPr lvl="7" indent="0">
              <a:spcBef>
                <a:spcPts val="0"/>
              </a:spcBef>
              <a:buClr>
                <a:schemeClr val="dk1"/>
              </a:buClr>
              <a:buFont typeface="Arial"/>
              <a:buNone/>
              <a:defRPr sz="2800">
                <a:solidFill>
                  <a:schemeClr val="dk1"/>
                </a:solidFill>
              </a:defRPr>
            </a:lvl8pPr>
            <a:lvl9pPr lvl="8" indent="0">
              <a:spcBef>
                <a:spcPts val="0"/>
              </a:spcBef>
              <a:buClr>
                <a:schemeClr val="dk1"/>
              </a:buClr>
              <a:buFont typeface="Arial"/>
              <a:buNone/>
              <a:defRPr sz="2800">
                <a:solidFill>
                  <a:schemeClr val="dk1"/>
                </a:solidFill>
              </a:defRPr>
            </a:lvl9pPr>
          </a:lstStyle>
          <a:p>
            <a:endParaRPr/>
          </a:p>
        </p:txBody>
      </p:sp>
      <p:sp>
        <p:nvSpPr>
          <p:cNvPr id="52" name="Shape 52"/>
          <p:cNvSpPr txBox="1">
            <a:spLocks noGrp="1"/>
          </p:cNvSpPr>
          <p:nvPr>
            <p:ph type="body" idx="1"/>
          </p:nvPr>
        </p:nvSpPr>
        <p:spPr>
          <a:xfrm>
            <a:off x="311700" y="1152475"/>
            <a:ext cx="8520599" cy="3416400"/>
          </a:xfrm>
          <a:prstGeom prst="rect">
            <a:avLst/>
          </a:prstGeom>
          <a:noFill/>
          <a:ln>
            <a:noFill/>
          </a:ln>
        </p:spPr>
        <p:txBody>
          <a:bodyPr lIns="91425" tIns="91425" rIns="91425" bIns="91425" anchor="t" anchorCtr="0"/>
          <a:lstStyle>
            <a:lvl1pPr marL="0" marR="0" lvl="0" indent="0" algn="l" rtl="0">
              <a:lnSpc>
                <a:spcPct val="115000"/>
              </a:lnSpc>
              <a:spcBef>
                <a:spcPts val="0"/>
              </a:spcBef>
              <a:spcAft>
                <a:spcPts val="1600"/>
              </a:spcAft>
              <a:buClr>
                <a:schemeClr val="lt2"/>
              </a:buClr>
              <a:buFont typeface="Arial"/>
              <a:buNone/>
              <a:defRPr sz="1800" b="0" i="0" u="none" strike="noStrike" cap="none">
                <a:solidFill>
                  <a:schemeClr val="lt2"/>
                </a:solidFill>
                <a:latin typeface="Arial"/>
                <a:ea typeface="Arial"/>
                <a:cs typeface="Arial"/>
                <a:sym typeface="Arial"/>
              </a:defRPr>
            </a:lvl1pPr>
            <a:lvl2pPr marL="457200" marR="0" lvl="1" indent="0" algn="l" rtl="0">
              <a:lnSpc>
                <a:spcPct val="115000"/>
              </a:lnSpc>
              <a:spcBef>
                <a:spcPts val="0"/>
              </a:spcBef>
              <a:spcAft>
                <a:spcPts val="1600"/>
              </a:spcAft>
              <a:buClr>
                <a:schemeClr val="lt2"/>
              </a:buClr>
              <a:buFont typeface="Arial"/>
              <a:buNone/>
              <a:defRPr sz="1400" b="0" i="0" u="none" strike="noStrike" cap="none">
                <a:solidFill>
                  <a:schemeClr val="lt2"/>
                </a:solidFill>
                <a:latin typeface="Arial"/>
                <a:ea typeface="Arial"/>
                <a:cs typeface="Arial"/>
                <a:sym typeface="Arial"/>
              </a:defRPr>
            </a:lvl2pPr>
            <a:lvl3pPr marL="914400" marR="0" lvl="2" indent="0" algn="l" rtl="0">
              <a:lnSpc>
                <a:spcPct val="115000"/>
              </a:lnSpc>
              <a:spcBef>
                <a:spcPts val="0"/>
              </a:spcBef>
              <a:spcAft>
                <a:spcPts val="1600"/>
              </a:spcAft>
              <a:buClr>
                <a:schemeClr val="lt2"/>
              </a:buClr>
              <a:buFont typeface="Arial"/>
              <a:buNone/>
              <a:defRPr sz="1400" b="0" i="0" u="none" strike="noStrike" cap="none">
                <a:solidFill>
                  <a:schemeClr val="lt2"/>
                </a:solidFill>
                <a:latin typeface="Arial"/>
                <a:ea typeface="Arial"/>
                <a:cs typeface="Arial"/>
                <a:sym typeface="Arial"/>
              </a:defRPr>
            </a:lvl3pPr>
            <a:lvl4pPr marL="1371600" marR="0" lvl="3" indent="0" algn="l" rtl="0">
              <a:lnSpc>
                <a:spcPct val="115000"/>
              </a:lnSpc>
              <a:spcBef>
                <a:spcPts val="0"/>
              </a:spcBef>
              <a:spcAft>
                <a:spcPts val="1600"/>
              </a:spcAft>
              <a:buClr>
                <a:schemeClr val="lt2"/>
              </a:buClr>
              <a:buFont typeface="Arial"/>
              <a:buNone/>
              <a:defRPr sz="1400" b="0" i="0" u="none" strike="noStrike" cap="none">
                <a:solidFill>
                  <a:schemeClr val="lt2"/>
                </a:solidFill>
                <a:latin typeface="Arial"/>
                <a:ea typeface="Arial"/>
                <a:cs typeface="Arial"/>
                <a:sym typeface="Arial"/>
              </a:defRPr>
            </a:lvl4pPr>
            <a:lvl5pPr marL="1828800" marR="0" lvl="4" indent="0" algn="l" rtl="0">
              <a:lnSpc>
                <a:spcPct val="115000"/>
              </a:lnSpc>
              <a:spcBef>
                <a:spcPts val="0"/>
              </a:spcBef>
              <a:spcAft>
                <a:spcPts val="1600"/>
              </a:spcAft>
              <a:buClr>
                <a:schemeClr val="lt2"/>
              </a:buClr>
              <a:buFont typeface="Arial"/>
              <a:buNone/>
              <a:defRPr sz="1400" b="0" i="0" u="none" strike="noStrike" cap="none">
                <a:solidFill>
                  <a:schemeClr val="lt2"/>
                </a:solidFill>
                <a:latin typeface="Arial"/>
                <a:ea typeface="Arial"/>
                <a:cs typeface="Arial"/>
                <a:sym typeface="Arial"/>
              </a:defRPr>
            </a:lvl5pPr>
            <a:lvl6pPr marL="2286000" marR="0" lvl="5" indent="0" algn="l" rtl="0">
              <a:lnSpc>
                <a:spcPct val="115000"/>
              </a:lnSpc>
              <a:spcBef>
                <a:spcPts val="0"/>
              </a:spcBef>
              <a:spcAft>
                <a:spcPts val="1600"/>
              </a:spcAft>
              <a:buClr>
                <a:schemeClr val="lt2"/>
              </a:buClr>
              <a:buFont typeface="Arial"/>
              <a:buNone/>
              <a:defRPr sz="1400" b="0" i="0" u="none" strike="noStrike" cap="none">
                <a:solidFill>
                  <a:schemeClr val="lt2"/>
                </a:solidFill>
                <a:latin typeface="Arial"/>
                <a:ea typeface="Arial"/>
                <a:cs typeface="Arial"/>
                <a:sym typeface="Arial"/>
              </a:defRPr>
            </a:lvl6pPr>
            <a:lvl7pPr marL="2743200" marR="0" lvl="6" indent="0" algn="l" rtl="0">
              <a:lnSpc>
                <a:spcPct val="115000"/>
              </a:lnSpc>
              <a:spcBef>
                <a:spcPts val="0"/>
              </a:spcBef>
              <a:spcAft>
                <a:spcPts val="1600"/>
              </a:spcAft>
              <a:buClr>
                <a:schemeClr val="lt2"/>
              </a:buClr>
              <a:buFont typeface="Arial"/>
              <a:buNone/>
              <a:defRPr sz="1400" b="0" i="0" u="none" strike="noStrike" cap="none">
                <a:solidFill>
                  <a:schemeClr val="lt2"/>
                </a:solidFill>
                <a:latin typeface="Arial"/>
                <a:ea typeface="Arial"/>
                <a:cs typeface="Arial"/>
                <a:sym typeface="Arial"/>
              </a:defRPr>
            </a:lvl7pPr>
            <a:lvl8pPr marL="3200400" marR="0" lvl="7" indent="0" algn="l" rtl="0">
              <a:lnSpc>
                <a:spcPct val="115000"/>
              </a:lnSpc>
              <a:spcBef>
                <a:spcPts val="0"/>
              </a:spcBef>
              <a:spcAft>
                <a:spcPts val="1600"/>
              </a:spcAft>
              <a:buClr>
                <a:schemeClr val="lt2"/>
              </a:buClr>
              <a:buFont typeface="Arial"/>
              <a:buNone/>
              <a:defRPr sz="1400" b="0" i="0" u="none" strike="noStrike" cap="none">
                <a:solidFill>
                  <a:schemeClr val="lt2"/>
                </a:solidFill>
                <a:latin typeface="Arial"/>
                <a:ea typeface="Arial"/>
                <a:cs typeface="Arial"/>
                <a:sym typeface="Arial"/>
              </a:defRPr>
            </a:lvl8pPr>
            <a:lvl9pPr marL="3657600" marR="0" lvl="8" indent="0" algn="l" rtl="0">
              <a:lnSpc>
                <a:spcPct val="115000"/>
              </a:lnSpc>
              <a:spcBef>
                <a:spcPts val="0"/>
              </a:spcBef>
              <a:spcAft>
                <a:spcPts val="1600"/>
              </a:spcAft>
              <a:buClr>
                <a:schemeClr val="lt2"/>
              </a:buClr>
              <a:buFont typeface="Arial"/>
              <a:buNone/>
              <a:defRPr sz="1400" b="0" i="0" u="none" strike="noStrike" cap="none">
                <a:solidFill>
                  <a:schemeClr val="lt2"/>
                </a:solidFill>
                <a:latin typeface="Arial"/>
                <a:ea typeface="Arial"/>
                <a:cs typeface="Arial"/>
                <a:sym typeface="Arial"/>
              </a:defRPr>
            </a:lvl9pPr>
          </a:lstStyle>
          <a:p>
            <a:endParaRPr/>
          </a:p>
        </p:txBody>
      </p:sp>
      <p:sp>
        <p:nvSpPr>
          <p:cNvPr id="53" name="Shape 53"/>
          <p:cNvSpPr txBox="1">
            <a:spLocks noGrp="1"/>
          </p:cNvSpPr>
          <p:nvPr>
            <p:ph type="sldNum" idx="12"/>
          </p:nvPr>
        </p:nvSpPr>
        <p:spPr>
          <a:xfrm>
            <a:off x="8472457" y="4663216"/>
            <a:ext cx="548699" cy="393600"/>
          </a:xfrm>
          <a:prstGeom prst="rect">
            <a:avLst/>
          </a:prstGeom>
          <a:noFill/>
          <a:ln>
            <a:noFill/>
          </a:ln>
        </p:spPr>
        <p:txBody>
          <a:bodyPr lIns="91425" tIns="91425" rIns="91425" bIns="91425" anchor="ctr" anchorCtr="0">
            <a:noAutofit/>
          </a:bodyPr>
          <a:lstStyle/>
          <a:p>
            <a:pPr marL="0" marR="0" lvl="0" indent="0" algn="r" rtl="0">
              <a:lnSpc>
                <a:spcPct val="100000"/>
              </a:lnSpc>
              <a:spcBef>
                <a:spcPts val="0"/>
              </a:spcBef>
              <a:spcAft>
                <a:spcPts val="0"/>
              </a:spcAft>
              <a:buClr>
                <a:schemeClr val="lt2"/>
              </a:buClr>
              <a:buSzPct val="25000"/>
              <a:buFont typeface="Arial"/>
              <a:buNone/>
            </a:pPr>
            <a:fld id="{00000000-1234-1234-1234-123412341234}" type="slidenum">
              <a:rPr lang="en" sz="1000" b="0" i="0" u="none" strike="noStrike" cap="none">
                <a:solidFill>
                  <a:schemeClr val="lt2"/>
                </a:solidFill>
                <a:latin typeface="Arial"/>
                <a:ea typeface="Arial"/>
                <a:cs typeface="Arial"/>
                <a:sym typeface="Arial"/>
              </a:rPr>
              <a:t>‹#›</a:t>
            </a:fld>
            <a:endParaRPr lang="en" sz="1000" b="0" i="0" u="none" strike="noStrike" cap="none">
              <a:solidFill>
                <a:schemeClr val="lt2"/>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7.xml"/><Relationship Id="rId1" Type="http://schemas.openxmlformats.org/officeDocument/2006/relationships/slideLayout" Target="../slideLayouts/slideLayout13.xml"/><Relationship Id="rId4" Type="http://schemas.openxmlformats.org/officeDocument/2006/relationships/image" Target="../media/image10.png"/></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6.xml"/><Relationship Id="rId1" Type="http://schemas.openxmlformats.org/officeDocument/2006/relationships/slideLayout" Target="../slideLayouts/slideLayout13.xml"/><Relationship Id="rId4" Type="http://schemas.openxmlformats.org/officeDocument/2006/relationships/image" Target="../media/image6.png"/></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3.xml"/><Relationship Id="rId1" Type="http://schemas.openxmlformats.org/officeDocument/2006/relationships/slideLayout" Target="../slideLayouts/slideLayout13.xml"/><Relationship Id="rId4" Type="http://schemas.openxmlformats.org/officeDocument/2006/relationships/image" Target="../media/image12.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5.xml"/><Relationship Id="rId1" Type="http://schemas.openxmlformats.org/officeDocument/2006/relationships/slideLayout" Target="../slideLayouts/slideLayout13.xml"/><Relationship Id="rId4" Type="http://schemas.openxmlformats.org/officeDocument/2006/relationships/image" Target="../media/image18.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3.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13.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Shape 99"/>
          <p:cNvSpPr txBox="1">
            <a:spLocks noGrp="1"/>
          </p:cNvSpPr>
          <p:nvPr>
            <p:ph type="ctrTitle"/>
          </p:nvPr>
        </p:nvSpPr>
        <p:spPr>
          <a:xfrm>
            <a:off x="311708" y="744575"/>
            <a:ext cx="8520599" cy="2052599"/>
          </a:xfrm>
          <a:prstGeom prst="rect">
            <a:avLst/>
          </a:prstGeom>
          <a:noFill/>
          <a:ln>
            <a:noFill/>
          </a:ln>
        </p:spPr>
        <p:txBody>
          <a:bodyPr lIns="91425" tIns="91425" rIns="91425" bIns="91425" anchor="b" anchorCtr="0">
            <a:noAutofit/>
          </a:bodyPr>
          <a:lstStyle/>
          <a:p>
            <a:pPr marL="0" marR="0" lvl="0" indent="0" algn="ctr" rtl="0">
              <a:lnSpc>
                <a:spcPct val="100000"/>
              </a:lnSpc>
              <a:spcBef>
                <a:spcPts val="0"/>
              </a:spcBef>
              <a:spcAft>
                <a:spcPts val="0"/>
              </a:spcAft>
              <a:buClr>
                <a:schemeClr val="dk1"/>
              </a:buClr>
              <a:buSzPct val="25000"/>
              <a:buFont typeface="Arial"/>
              <a:buNone/>
            </a:pPr>
            <a:r>
              <a:rPr lang="en" sz="5200" b="0" i="0" u="none" strike="noStrike" cap="none">
                <a:solidFill>
                  <a:schemeClr val="dk1"/>
                </a:solidFill>
                <a:latin typeface="Arial"/>
                <a:ea typeface="Arial"/>
                <a:cs typeface="Arial"/>
                <a:sym typeface="Arial"/>
              </a:rPr>
              <a:t>Machine Learning</a:t>
            </a:r>
          </a:p>
        </p:txBody>
      </p:sp>
      <p:sp>
        <p:nvSpPr>
          <p:cNvPr id="100" name="Shape 100"/>
          <p:cNvSpPr txBox="1">
            <a:spLocks noGrp="1"/>
          </p:cNvSpPr>
          <p:nvPr>
            <p:ph type="subTitle" idx="1"/>
          </p:nvPr>
        </p:nvSpPr>
        <p:spPr>
          <a:xfrm>
            <a:off x="311700" y="2834125"/>
            <a:ext cx="8520599" cy="792600"/>
          </a:xfrm>
          <a:prstGeom prst="rect">
            <a:avLst/>
          </a:prstGeom>
          <a:noFill/>
          <a:ln>
            <a:noFill/>
          </a:ln>
        </p:spPr>
        <p:txBody>
          <a:bodyPr lIns="91425" tIns="91425" rIns="91425" bIns="91425" anchor="t" anchorCtr="0">
            <a:noAutofit/>
          </a:bodyPr>
          <a:lstStyle/>
          <a:p>
            <a:pPr marL="0" marR="0" lvl="0" indent="0" algn="ctr" rtl="0">
              <a:lnSpc>
                <a:spcPct val="100000"/>
              </a:lnSpc>
              <a:spcBef>
                <a:spcPts val="0"/>
              </a:spcBef>
              <a:spcAft>
                <a:spcPts val="0"/>
              </a:spcAft>
              <a:buClr>
                <a:schemeClr val="lt2"/>
              </a:buClr>
              <a:buSzPct val="25000"/>
              <a:buFont typeface="Arial"/>
              <a:buNone/>
            </a:pPr>
            <a:r>
              <a:rPr lang="en"/>
              <a:t>With SKlearn - </a:t>
            </a:r>
            <a:r>
              <a:rPr lang="en" sz="2800" b="0" i="0" u="none" strike="noStrike" cap="none">
                <a:solidFill>
                  <a:schemeClr val="lt2"/>
                </a:solidFill>
                <a:latin typeface="Arial"/>
                <a:ea typeface="Arial"/>
                <a:cs typeface="Arial"/>
                <a:sym typeface="Arial"/>
              </a:rPr>
              <a:t>session </a:t>
            </a:r>
            <a:r>
              <a:rPr lang="en"/>
              <a:t>2</a:t>
            </a:r>
          </a:p>
        </p:txBody>
      </p:sp>
    </p:spTree>
  </p:cSld>
  <p:clrMapOvr>
    <a:masterClrMapping/>
  </p:clrMapOvr>
  <p:transition spd="slow">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Shape 155"/>
          <p:cNvSpPr txBox="1">
            <a:spLocks noGrp="1"/>
          </p:cNvSpPr>
          <p:nvPr>
            <p:ph type="title"/>
          </p:nvPr>
        </p:nvSpPr>
        <p:spPr>
          <a:xfrm>
            <a:off x="311700" y="445025"/>
            <a:ext cx="8520599" cy="572699"/>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chemeClr val="dk1"/>
              </a:buClr>
              <a:buSzPct val="25000"/>
              <a:buFont typeface="Arial"/>
              <a:buNone/>
            </a:pPr>
            <a:r>
              <a:rPr lang="en" sz="2800" b="0" i="0" u="none" strike="noStrike" cap="none">
                <a:solidFill>
                  <a:schemeClr val="dk1"/>
                </a:solidFill>
                <a:latin typeface="Arial"/>
                <a:ea typeface="Arial"/>
                <a:cs typeface="Arial"/>
                <a:sym typeface="Arial"/>
              </a:rPr>
              <a:t>Algorithm Types</a:t>
            </a:r>
          </a:p>
        </p:txBody>
      </p:sp>
      <p:sp>
        <p:nvSpPr>
          <p:cNvPr id="156" name="Shape 156"/>
          <p:cNvSpPr txBox="1">
            <a:spLocks noGrp="1"/>
          </p:cNvSpPr>
          <p:nvPr>
            <p:ph type="body" idx="1"/>
          </p:nvPr>
        </p:nvSpPr>
        <p:spPr>
          <a:xfrm>
            <a:off x="311700" y="1152475"/>
            <a:ext cx="8520599" cy="3416400"/>
          </a:xfrm>
          <a:prstGeom prst="rect">
            <a:avLst/>
          </a:prstGeom>
          <a:noFill/>
          <a:ln>
            <a:noFill/>
          </a:ln>
        </p:spPr>
        <p:txBody>
          <a:bodyPr lIns="91425" tIns="91425" rIns="91425" bIns="91425" anchor="t" anchorCtr="0">
            <a:noAutofit/>
          </a:bodyPr>
          <a:lstStyle/>
          <a:p>
            <a:pPr marL="457200" marR="0" lvl="0" indent="-381000" algn="l" rtl="0">
              <a:lnSpc>
                <a:spcPct val="115000"/>
              </a:lnSpc>
              <a:spcBef>
                <a:spcPts val="0"/>
              </a:spcBef>
              <a:spcAft>
                <a:spcPts val="0"/>
              </a:spcAft>
              <a:buClr>
                <a:srgbClr val="FFFFFF"/>
              </a:buClr>
              <a:buSzPct val="25000"/>
              <a:buFont typeface="Arial"/>
              <a:buNone/>
            </a:pPr>
            <a:r>
              <a:rPr lang="en" sz="2400" b="0" i="0" u="none" strike="noStrike" cap="none">
                <a:solidFill>
                  <a:srgbClr val="FFFFFF"/>
                </a:solidFill>
                <a:latin typeface="Arial"/>
                <a:ea typeface="Arial"/>
                <a:cs typeface="Arial"/>
                <a:sym typeface="Arial"/>
              </a:rPr>
              <a:t>Supervised learning</a:t>
            </a:r>
          </a:p>
          <a:p>
            <a:pPr marL="914400" marR="0" lvl="1" indent="-381000" algn="l" rtl="0">
              <a:lnSpc>
                <a:spcPct val="115000"/>
              </a:lnSpc>
              <a:spcBef>
                <a:spcPts val="0"/>
              </a:spcBef>
              <a:spcAft>
                <a:spcPts val="0"/>
              </a:spcAft>
              <a:buClr>
                <a:srgbClr val="FFFFFF"/>
              </a:buClr>
              <a:buSzPct val="25000"/>
              <a:buFont typeface="Arial"/>
              <a:buNone/>
            </a:pPr>
            <a:r>
              <a:rPr lang="en" sz="2400" b="0" i="0" u="none" strike="noStrike" cap="none">
                <a:solidFill>
                  <a:srgbClr val="FFFFFF"/>
                </a:solidFill>
                <a:latin typeface="Arial"/>
                <a:ea typeface="Arial"/>
                <a:cs typeface="Arial"/>
                <a:sym typeface="Arial"/>
              </a:rPr>
              <a:t>Regression: learning numbers</a:t>
            </a:r>
          </a:p>
          <a:p>
            <a:pPr marL="914400" marR="0" lvl="1" indent="-381000" algn="l" rtl="0">
              <a:lnSpc>
                <a:spcPct val="115000"/>
              </a:lnSpc>
              <a:spcBef>
                <a:spcPts val="0"/>
              </a:spcBef>
              <a:spcAft>
                <a:spcPts val="0"/>
              </a:spcAft>
              <a:buClr>
                <a:srgbClr val="FFFFFF"/>
              </a:buClr>
              <a:buSzPct val="25000"/>
              <a:buFont typeface="Arial"/>
              <a:buNone/>
            </a:pPr>
            <a:r>
              <a:rPr lang="en" sz="2400" b="0" i="0" u="none" strike="noStrike" cap="none">
                <a:solidFill>
                  <a:srgbClr val="FFFFFF"/>
                </a:solidFill>
                <a:latin typeface="Arial"/>
                <a:ea typeface="Arial"/>
                <a:cs typeface="Arial"/>
                <a:sym typeface="Arial"/>
              </a:rPr>
              <a:t>Classification: learning classes</a:t>
            </a:r>
          </a:p>
          <a:p>
            <a:pPr marL="0" marR="0" lvl="0" indent="0" algn="l" rtl="0">
              <a:lnSpc>
                <a:spcPct val="115000"/>
              </a:lnSpc>
              <a:spcBef>
                <a:spcPts val="0"/>
              </a:spcBef>
              <a:spcAft>
                <a:spcPts val="0"/>
              </a:spcAft>
              <a:buClr>
                <a:schemeClr val="lt2"/>
              </a:buClr>
              <a:buSzPct val="25000"/>
              <a:buFont typeface="Arial"/>
              <a:buNone/>
            </a:pPr>
            <a:endParaRPr sz="2400" b="0" i="0" u="none" strike="noStrike" cap="none">
              <a:solidFill>
                <a:srgbClr val="FFFFFF"/>
              </a:solidFill>
              <a:latin typeface="Arial"/>
              <a:ea typeface="Arial"/>
              <a:cs typeface="Arial"/>
              <a:sym typeface="Arial"/>
            </a:endParaRPr>
          </a:p>
          <a:p>
            <a:pPr marL="457200" marR="0" lvl="0" indent="-381000" algn="l" rtl="0">
              <a:lnSpc>
                <a:spcPct val="115000"/>
              </a:lnSpc>
              <a:spcBef>
                <a:spcPts val="0"/>
              </a:spcBef>
              <a:spcAft>
                <a:spcPts val="0"/>
              </a:spcAft>
              <a:buClr>
                <a:srgbClr val="FFFFFF"/>
              </a:buClr>
              <a:buSzPct val="25000"/>
              <a:buFont typeface="Arial"/>
              <a:buNone/>
            </a:pPr>
            <a:r>
              <a:rPr lang="en" sz="2400" b="0" i="0" u="none" strike="noStrike" cap="none">
                <a:solidFill>
                  <a:srgbClr val="FFFFFF"/>
                </a:solidFill>
                <a:latin typeface="Arial"/>
                <a:ea typeface="Arial"/>
                <a:cs typeface="Arial"/>
                <a:sym typeface="Arial"/>
              </a:rPr>
              <a:t>Unsupervised learning</a:t>
            </a:r>
          </a:p>
          <a:p>
            <a:pPr marL="914400" marR="0" lvl="1" indent="-381000" algn="l" rtl="0">
              <a:lnSpc>
                <a:spcPct val="115000"/>
              </a:lnSpc>
              <a:spcBef>
                <a:spcPts val="0"/>
              </a:spcBef>
              <a:spcAft>
                <a:spcPts val="0"/>
              </a:spcAft>
              <a:buClr>
                <a:srgbClr val="FFFFFF"/>
              </a:buClr>
              <a:buSzPct val="25000"/>
              <a:buFont typeface="Arial"/>
              <a:buNone/>
            </a:pPr>
            <a:r>
              <a:rPr lang="en" sz="2400" b="0" i="0" u="none" strike="noStrike" cap="none">
                <a:solidFill>
                  <a:srgbClr val="FFFFFF"/>
                </a:solidFill>
                <a:latin typeface="Arial"/>
                <a:ea typeface="Arial"/>
                <a:cs typeface="Arial"/>
                <a:sym typeface="Arial"/>
              </a:rPr>
              <a:t>Clustering: finding groups</a:t>
            </a:r>
          </a:p>
          <a:p>
            <a:pPr marL="914400" marR="0" lvl="1" indent="-381000" algn="l" rtl="0">
              <a:lnSpc>
                <a:spcPct val="115000"/>
              </a:lnSpc>
              <a:spcBef>
                <a:spcPts val="0"/>
              </a:spcBef>
              <a:spcAft>
                <a:spcPts val="0"/>
              </a:spcAft>
              <a:buClr>
                <a:srgbClr val="FFFFFF"/>
              </a:buClr>
              <a:buSzPct val="25000"/>
              <a:buFont typeface="Arial"/>
              <a:buNone/>
            </a:pPr>
            <a:r>
              <a:rPr lang="en" sz="2400" b="0" i="0" u="none" strike="noStrike" cap="none">
                <a:solidFill>
                  <a:srgbClr val="FFFFFF"/>
                </a:solidFill>
                <a:latin typeface="Arial"/>
                <a:ea typeface="Arial"/>
                <a:cs typeface="Arial"/>
                <a:sym typeface="Arial"/>
              </a:rPr>
              <a:t>Dimensionality reduction: finding efficient representations</a:t>
            </a:r>
          </a:p>
          <a:p>
            <a:pPr marL="0" marR="0" lvl="0" indent="0" algn="l" rtl="0">
              <a:lnSpc>
                <a:spcPct val="115000"/>
              </a:lnSpc>
              <a:spcBef>
                <a:spcPts val="0"/>
              </a:spcBef>
              <a:spcAft>
                <a:spcPts val="0"/>
              </a:spcAft>
              <a:buClr>
                <a:schemeClr val="lt2"/>
              </a:buClr>
              <a:buSzPct val="25000"/>
              <a:buFont typeface="Arial"/>
              <a:buNone/>
            </a:pPr>
            <a:endParaRPr sz="1800" b="0" i="0" u="none" strike="noStrike" cap="none">
              <a:solidFill>
                <a:schemeClr val="lt2"/>
              </a:solidFill>
              <a:latin typeface="Arial"/>
              <a:ea typeface="Arial"/>
              <a:cs typeface="Arial"/>
              <a:sym typeface="Arial"/>
            </a:endParaRPr>
          </a:p>
        </p:txBody>
      </p:sp>
    </p:spTree>
  </p:cSld>
  <p:clrMapOvr>
    <a:masterClrMapping/>
  </p:clrMapOvr>
  <p:transition spd="slow">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Shape 161"/>
          <p:cNvSpPr txBox="1">
            <a:spLocks noGrp="1"/>
          </p:cNvSpPr>
          <p:nvPr>
            <p:ph type="title"/>
          </p:nvPr>
        </p:nvSpPr>
        <p:spPr>
          <a:xfrm>
            <a:off x="311700" y="445025"/>
            <a:ext cx="8520599" cy="572699"/>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chemeClr val="dk1"/>
              </a:buClr>
              <a:buSzPct val="25000"/>
              <a:buFont typeface="Arial"/>
              <a:buNone/>
            </a:pPr>
            <a:r>
              <a:rPr lang="en" sz="2800" b="0" i="0" u="none" strike="noStrike" cap="none">
                <a:solidFill>
                  <a:schemeClr val="dk1"/>
                </a:solidFill>
                <a:latin typeface="Arial"/>
                <a:ea typeface="Arial"/>
                <a:cs typeface="Arial"/>
                <a:sym typeface="Arial"/>
              </a:rPr>
              <a:t>Linear Regression: fit a line to (numerical) data</a:t>
            </a:r>
          </a:p>
        </p:txBody>
      </p:sp>
      <p:pic>
        <p:nvPicPr>
          <p:cNvPr id="162" name="Shape 162"/>
          <p:cNvPicPr preferRelativeResize="0"/>
          <p:nvPr/>
        </p:nvPicPr>
        <p:blipFill rotWithShape="1">
          <a:blip r:embed="rId3">
            <a:alphaModFix/>
          </a:blip>
          <a:srcRect/>
          <a:stretch/>
        </p:blipFill>
        <p:spPr>
          <a:xfrm>
            <a:off x="1946300" y="1129200"/>
            <a:ext cx="5081099" cy="3519900"/>
          </a:xfrm>
          <a:prstGeom prst="rect">
            <a:avLst/>
          </a:prstGeom>
          <a:noFill/>
          <a:ln>
            <a:noFill/>
          </a:ln>
        </p:spPr>
      </p:pic>
    </p:spTree>
  </p:cSld>
  <p:clrMapOvr>
    <a:masterClrMapping/>
  </p:clrMapOvr>
  <p:transition spd="slow">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Shape 167"/>
          <p:cNvSpPr txBox="1">
            <a:spLocks noGrp="1"/>
          </p:cNvSpPr>
          <p:nvPr>
            <p:ph type="title"/>
          </p:nvPr>
        </p:nvSpPr>
        <p:spPr>
          <a:xfrm>
            <a:off x="311700" y="445025"/>
            <a:ext cx="8520599" cy="572699"/>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chemeClr val="dk1"/>
              </a:buClr>
              <a:buSzPct val="25000"/>
              <a:buFont typeface="Arial"/>
              <a:buNone/>
            </a:pPr>
            <a:r>
              <a:rPr lang="en" sz="2800" b="0" i="0" u="none" strike="noStrike" cap="none" dirty="0">
                <a:solidFill>
                  <a:schemeClr val="dk1"/>
                </a:solidFill>
                <a:latin typeface="Arial"/>
                <a:ea typeface="Arial"/>
                <a:cs typeface="Arial"/>
                <a:sym typeface="Arial"/>
              </a:rPr>
              <a:t>Linear Regression: First, get your data</a:t>
            </a:r>
          </a:p>
        </p:txBody>
      </p:sp>
      <p:sp>
        <p:nvSpPr>
          <p:cNvPr id="168" name="Shape 168"/>
          <p:cNvSpPr txBox="1">
            <a:spLocks noGrp="1"/>
          </p:cNvSpPr>
          <p:nvPr>
            <p:ph type="body" idx="1"/>
          </p:nvPr>
        </p:nvSpPr>
        <p:spPr>
          <a:xfrm>
            <a:off x="311700" y="1017725"/>
            <a:ext cx="8520599" cy="3893399"/>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chemeClr val="lt2"/>
              </a:buClr>
              <a:buSzPct val="25000"/>
              <a:buFont typeface="Arial"/>
              <a:buNone/>
            </a:pPr>
            <a:r>
              <a:rPr lang="en" sz="1800" b="0" i="0" u="none" strike="noStrike" cap="none" dirty="0">
                <a:solidFill>
                  <a:srgbClr val="FFFFFF"/>
                </a:solidFill>
                <a:latin typeface="Arial"/>
                <a:ea typeface="Arial"/>
                <a:cs typeface="Arial"/>
                <a:sym typeface="Arial"/>
              </a:rPr>
              <a:t>import numpy as np</a:t>
            </a:r>
          </a:p>
          <a:p>
            <a:pPr marL="0" marR="0" lvl="0" indent="0" algn="l" rtl="0">
              <a:lnSpc>
                <a:spcPct val="100000"/>
              </a:lnSpc>
              <a:spcBef>
                <a:spcPts val="0"/>
              </a:spcBef>
              <a:spcAft>
                <a:spcPts val="0"/>
              </a:spcAft>
              <a:buClr>
                <a:schemeClr val="lt2"/>
              </a:buClr>
              <a:buSzPct val="25000"/>
              <a:buFont typeface="Arial"/>
              <a:buNone/>
            </a:pPr>
            <a:r>
              <a:rPr lang="en" sz="1800" b="0" i="0" u="none" strike="noStrike" cap="none" dirty="0">
                <a:solidFill>
                  <a:srgbClr val="FFFFFF"/>
                </a:solidFill>
                <a:latin typeface="Arial"/>
                <a:ea typeface="Arial"/>
                <a:cs typeface="Arial"/>
                <a:sym typeface="Arial"/>
              </a:rPr>
              <a:t>import pandas as pd</a:t>
            </a:r>
          </a:p>
          <a:p>
            <a:pPr marL="0" marR="0" lvl="0" indent="0" algn="l" rtl="0">
              <a:lnSpc>
                <a:spcPct val="100000"/>
              </a:lnSpc>
              <a:spcBef>
                <a:spcPts val="0"/>
              </a:spcBef>
              <a:spcAft>
                <a:spcPts val="0"/>
              </a:spcAft>
              <a:buClr>
                <a:schemeClr val="lt2"/>
              </a:buClr>
              <a:buSzPct val="25000"/>
              <a:buFont typeface="Arial"/>
              <a:buNone/>
            </a:pPr>
            <a:endParaRPr sz="1800" b="0" i="0" u="none" strike="noStrike" cap="none" dirty="0">
              <a:solidFill>
                <a:srgbClr val="FFFFFF"/>
              </a:solidFill>
              <a:latin typeface="Arial"/>
              <a:ea typeface="Arial"/>
              <a:cs typeface="Arial"/>
              <a:sym typeface="Arial"/>
            </a:endParaRPr>
          </a:p>
          <a:p>
            <a:pPr marL="0" marR="0" lvl="0" indent="0" algn="l" rtl="0">
              <a:lnSpc>
                <a:spcPct val="100000"/>
              </a:lnSpc>
              <a:spcBef>
                <a:spcPts val="0"/>
              </a:spcBef>
              <a:spcAft>
                <a:spcPts val="0"/>
              </a:spcAft>
              <a:buClr>
                <a:schemeClr val="lt2"/>
              </a:buClr>
              <a:buSzPct val="25000"/>
              <a:buFont typeface="Arial"/>
              <a:buNone/>
            </a:pPr>
            <a:r>
              <a:rPr lang="en" sz="1800" b="0" i="0" u="none" strike="noStrike" cap="none" dirty="0">
                <a:solidFill>
                  <a:srgbClr val="FFFFFF"/>
                </a:solidFill>
                <a:latin typeface="Arial"/>
                <a:ea typeface="Arial"/>
                <a:cs typeface="Arial"/>
                <a:sym typeface="Arial"/>
              </a:rPr>
              <a:t>gen = np.random.RandomState(42)</a:t>
            </a:r>
          </a:p>
          <a:p>
            <a:pPr marL="0" marR="0" lvl="0" indent="0" algn="l" rtl="0">
              <a:lnSpc>
                <a:spcPct val="100000"/>
              </a:lnSpc>
              <a:spcBef>
                <a:spcPts val="0"/>
              </a:spcBef>
              <a:spcAft>
                <a:spcPts val="0"/>
              </a:spcAft>
              <a:buClr>
                <a:schemeClr val="lt2"/>
              </a:buClr>
              <a:buSzPct val="25000"/>
              <a:buFont typeface="Arial"/>
              <a:buNone/>
            </a:pPr>
            <a:r>
              <a:rPr lang="en" sz="1800" b="0" i="0" u="none" strike="noStrike" cap="none" dirty="0">
                <a:solidFill>
                  <a:srgbClr val="FFFFFF"/>
                </a:solidFill>
                <a:latin typeface="Arial"/>
                <a:ea typeface="Arial"/>
                <a:cs typeface="Arial"/>
                <a:sym typeface="Arial"/>
              </a:rPr>
              <a:t>num_samples = 40</a:t>
            </a:r>
          </a:p>
          <a:p>
            <a:pPr marL="0" marR="0" lvl="0" indent="0" algn="l" rtl="0">
              <a:lnSpc>
                <a:spcPct val="100000"/>
              </a:lnSpc>
              <a:spcBef>
                <a:spcPts val="0"/>
              </a:spcBef>
              <a:spcAft>
                <a:spcPts val="0"/>
              </a:spcAft>
              <a:buClr>
                <a:schemeClr val="lt2"/>
              </a:buClr>
              <a:buSzPct val="25000"/>
              <a:buFont typeface="Arial"/>
              <a:buNone/>
            </a:pPr>
            <a:endParaRPr sz="1800" b="0" i="0" u="none" strike="noStrike" cap="none" dirty="0">
              <a:solidFill>
                <a:srgbClr val="FFFFFF"/>
              </a:solidFill>
              <a:latin typeface="Arial"/>
              <a:ea typeface="Arial"/>
              <a:cs typeface="Arial"/>
              <a:sym typeface="Arial"/>
            </a:endParaRPr>
          </a:p>
          <a:p>
            <a:pPr marL="0" marR="0" lvl="0" indent="0" algn="l" rtl="0">
              <a:lnSpc>
                <a:spcPct val="100000"/>
              </a:lnSpc>
              <a:spcBef>
                <a:spcPts val="0"/>
              </a:spcBef>
              <a:spcAft>
                <a:spcPts val="0"/>
              </a:spcAft>
              <a:buClr>
                <a:schemeClr val="lt2"/>
              </a:buClr>
              <a:buSzPct val="25000"/>
              <a:buFont typeface="Arial"/>
              <a:buNone/>
            </a:pPr>
            <a:r>
              <a:rPr lang="en" sz="1800" b="0" i="0" u="none" strike="noStrike" cap="none" dirty="0">
                <a:solidFill>
                  <a:srgbClr val="FFFFFF"/>
                </a:solidFill>
                <a:latin typeface="Arial"/>
                <a:ea typeface="Arial"/>
                <a:cs typeface="Arial"/>
                <a:sym typeface="Arial"/>
              </a:rPr>
              <a:t>x = 10 * gen.rand(num_samples)</a:t>
            </a:r>
          </a:p>
          <a:p>
            <a:pPr marL="0" marR="0" lvl="0" indent="0" algn="l" rtl="0">
              <a:lnSpc>
                <a:spcPct val="100000"/>
              </a:lnSpc>
              <a:spcBef>
                <a:spcPts val="0"/>
              </a:spcBef>
              <a:spcAft>
                <a:spcPts val="0"/>
              </a:spcAft>
              <a:buClr>
                <a:schemeClr val="lt2"/>
              </a:buClr>
              <a:buSzPct val="25000"/>
              <a:buFont typeface="Arial"/>
              <a:buNone/>
            </a:pPr>
            <a:r>
              <a:rPr lang="en" sz="1800" b="0" i="0" u="none" strike="noStrike" cap="none" dirty="0">
                <a:solidFill>
                  <a:srgbClr val="FFFFFF"/>
                </a:solidFill>
                <a:latin typeface="Arial"/>
                <a:ea typeface="Arial"/>
                <a:cs typeface="Arial"/>
                <a:sym typeface="Arial"/>
              </a:rPr>
              <a:t>y = 3 * x + 7+ gen.randn(num_samples)</a:t>
            </a:r>
          </a:p>
          <a:p>
            <a:pPr marL="0" marR="0" lvl="0" indent="0" algn="l" rtl="0">
              <a:lnSpc>
                <a:spcPct val="100000"/>
              </a:lnSpc>
              <a:spcBef>
                <a:spcPts val="0"/>
              </a:spcBef>
              <a:spcAft>
                <a:spcPts val="0"/>
              </a:spcAft>
              <a:buClr>
                <a:schemeClr val="lt2"/>
              </a:buClr>
              <a:buSzPct val="25000"/>
              <a:buFont typeface="Arial"/>
              <a:buNone/>
            </a:pPr>
            <a:r>
              <a:rPr lang="en" sz="1800" b="0" i="0" u="none" strike="noStrike" cap="none" dirty="0">
                <a:solidFill>
                  <a:schemeClr val="dk1"/>
                </a:solidFill>
                <a:latin typeface="Arial"/>
                <a:ea typeface="Arial"/>
                <a:cs typeface="Arial"/>
                <a:sym typeface="Arial"/>
              </a:rPr>
              <a:t>X = pd.DataFrame(x)</a:t>
            </a:r>
          </a:p>
          <a:p>
            <a:pPr marL="0" marR="0" lvl="0" indent="0" algn="l" rtl="0">
              <a:lnSpc>
                <a:spcPct val="100000"/>
              </a:lnSpc>
              <a:spcBef>
                <a:spcPts val="0"/>
              </a:spcBef>
              <a:spcAft>
                <a:spcPts val="0"/>
              </a:spcAft>
              <a:buClr>
                <a:schemeClr val="lt2"/>
              </a:buClr>
              <a:buSzPct val="25000"/>
              <a:buFont typeface="Arial"/>
              <a:buNone/>
            </a:pPr>
            <a:endParaRPr sz="18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lt2"/>
              </a:buClr>
              <a:buSzPct val="25000"/>
              <a:buFont typeface="Arial"/>
              <a:buNone/>
            </a:pPr>
            <a:r>
              <a:rPr lang="en" sz="1800" b="0" i="0" u="none" strike="noStrike" cap="none" dirty="0">
                <a:solidFill>
                  <a:schemeClr val="dk1"/>
                </a:solidFill>
                <a:latin typeface="Arial"/>
                <a:ea typeface="Arial"/>
                <a:cs typeface="Arial"/>
                <a:sym typeface="Arial"/>
              </a:rPr>
              <a:t>%matplotlib inline</a:t>
            </a:r>
          </a:p>
          <a:p>
            <a:pPr marL="0" marR="0" lvl="0" indent="0" algn="l" rtl="0">
              <a:lnSpc>
                <a:spcPct val="100000"/>
              </a:lnSpc>
              <a:spcBef>
                <a:spcPts val="0"/>
              </a:spcBef>
              <a:spcAft>
                <a:spcPts val="0"/>
              </a:spcAft>
              <a:buClr>
                <a:srgbClr val="000000"/>
              </a:buClr>
              <a:buSzPct val="25000"/>
              <a:buFont typeface="Arial"/>
              <a:buNone/>
            </a:pPr>
            <a:r>
              <a:rPr lang="en" sz="1800" b="0" i="0" u="none" strike="noStrike" cap="none" dirty="0">
                <a:solidFill>
                  <a:schemeClr val="dk1"/>
                </a:solidFill>
                <a:latin typeface="Arial"/>
                <a:ea typeface="Arial"/>
                <a:cs typeface="Arial"/>
                <a:sym typeface="Arial"/>
              </a:rPr>
              <a:t>import matplotlib.pyplot as plt</a:t>
            </a:r>
          </a:p>
          <a:p>
            <a:pPr marL="0" marR="0" lvl="0" indent="0" algn="l" rtl="0">
              <a:lnSpc>
                <a:spcPct val="100000"/>
              </a:lnSpc>
              <a:spcBef>
                <a:spcPts val="0"/>
              </a:spcBef>
              <a:spcAft>
                <a:spcPts val="0"/>
              </a:spcAft>
              <a:buClr>
                <a:srgbClr val="000000"/>
              </a:buClr>
              <a:buSzPct val="25000"/>
              <a:buFont typeface="Arial"/>
              <a:buNone/>
            </a:pPr>
            <a:r>
              <a:rPr lang="en" sz="1800" b="0" i="0" u="none" strike="noStrike" cap="none" dirty="0">
                <a:solidFill>
                  <a:schemeClr val="dk1"/>
                </a:solidFill>
                <a:latin typeface="Arial"/>
                <a:ea typeface="Arial"/>
                <a:cs typeface="Arial"/>
                <a:sym typeface="Arial"/>
              </a:rPr>
              <a:t>plt.scatter(x,y)</a:t>
            </a:r>
          </a:p>
        </p:txBody>
      </p:sp>
      <p:pic>
        <p:nvPicPr>
          <p:cNvPr id="169" name="Shape 169"/>
          <p:cNvPicPr preferRelativeResize="0"/>
          <p:nvPr/>
        </p:nvPicPr>
        <p:blipFill rotWithShape="1">
          <a:blip r:embed="rId3">
            <a:alphaModFix/>
          </a:blip>
          <a:srcRect/>
          <a:stretch/>
        </p:blipFill>
        <p:spPr>
          <a:xfrm>
            <a:off x="4557775" y="1207025"/>
            <a:ext cx="4422299" cy="3037799"/>
          </a:xfrm>
          <a:prstGeom prst="rect">
            <a:avLst/>
          </a:prstGeom>
          <a:noFill/>
          <a:ln>
            <a:noFill/>
          </a:ln>
        </p:spPr>
      </p:pic>
    </p:spTree>
  </p:cSld>
  <p:clrMapOvr>
    <a:masterClrMapping/>
  </p:clrMapOvr>
  <p:transition spd="slow">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Shape 174"/>
          <p:cNvSpPr txBox="1">
            <a:spLocks noGrp="1"/>
          </p:cNvSpPr>
          <p:nvPr>
            <p:ph type="title"/>
          </p:nvPr>
        </p:nvSpPr>
        <p:spPr>
          <a:xfrm>
            <a:off x="311700" y="445025"/>
            <a:ext cx="8520599" cy="572699"/>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chemeClr val="dk1"/>
              </a:buClr>
              <a:buSzPct val="25000"/>
              <a:buFont typeface="Arial"/>
              <a:buNone/>
            </a:pPr>
            <a:r>
              <a:rPr lang="en" sz="2800" b="0" i="0" u="none" strike="noStrike" cap="none" dirty="0">
                <a:solidFill>
                  <a:schemeClr val="dk1"/>
                </a:solidFill>
                <a:latin typeface="Arial"/>
                <a:ea typeface="Arial"/>
                <a:cs typeface="Arial"/>
                <a:sym typeface="Arial"/>
              </a:rPr>
              <a:t>Linear Regression: Fit model to data</a:t>
            </a:r>
          </a:p>
        </p:txBody>
      </p:sp>
      <p:sp>
        <p:nvSpPr>
          <p:cNvPr id="175" name="Shape 175"/>
          <p:cNvSpPr txBox="1">
            <a:spLocks noGrp="1"/>
          </p:cNvSpPr>
          <p:nvPr>
            <p:ph type="body" idx="1"/>
          </p:nvPr>
        </p:nvSpPr>
        <p:spPr>
          <a:xfrm>
            <a:off x="311700" y="1152475"/>
            <a:ext cx="8520599" cy="3416400"/>
          </a:xfrm>
          <a:prstGeom prst="rect">
            <a:avLst/>
          </a:prstGeom>
          <a:noFill/>
          <a:ln>
            <a:noFill/>
          </a:ln>
        </p:spPr>
        <p:txBody>
          <a:bodyPr lIns="91425" tIns="91425" rIns="91425" bIns="91425" anchor="t" anchorCtr="0">
            <a:noAutofit/>
          </a:bodyPr>
          <a:lstStyle/>
          <a:p>
            <a:pPr marL="0" marR="0" lvl="0" indent="0" algn="l" rtl="0">
              <a:lnSpc>
                <a:spcPct val="115000"/>
              </a:lnSpc>
              <a:spcBef>
                <a:spcPts val="0"/>
              </a:spcBef>
              <a:spcAft>
                <a:spcPts val="0"/>
              </a:spcAft>
              <a:buClr>
                <a:schemeClr val="lt2"/>
              </a:buClr>
              <a:buSzPct val="25000"/>
              <a:buFont typeface="Arial"/>
              <a:buNone/>
            </a:pPr>
            <a:r>
              <a:rPr lang="en" sz="1800" b="0" i="0" u="none" strike="noStrike" cap="none" dirty="0">
                <a:solidFill>
                  <a:srgbClr val="FFFFFF"/>
                </a:solidFill>
                <a:latin typeface="Arial"/>
                <a:ea typeface="Arial"/>
                <a:cs typeface="Arial"/>
                <a:sym typeface="Arial"/>
              </a:rPr>
              <a:t>from sklearn.linear_model import LinearRegression</a:t>
            </a:r>
          </a:p>
          <a:p>
            <a:pPr marL="0" marR="0" lvl="0" indent="0" algn="l" rtl="0">
              <a:lnSpc>
                <a:spcPct val="115000"/>
              </a:lnSpc>
              <a:spcBef>
                <a:spcPts val="0"/>
              </a:spcBef>
              <a:spcAft>
                <a:spcPts val="0"/>
              </a:spcAft>
              <a:buClr>
                <a:schemeClr val="lt2"/>
              </a:buClr>
              <a:buSzPct val="25000"/>
              <a:buFont typeface="Arial"/>
              <a:buNone/>
            </a:pPr>
            <a:endParaRPr sz="1800" b="0" i="0" u="none" strike="noStrike" cap="none" dirty="0">
              <a:solidFill>
                <a:srgbClr val="FFFFFF"/>
              </a:solidFill>
              <a:latin typeface="Arial"/>
              <a:ea typeface="Arial"/>
              <a:cs typeface="Arial"/>
              <a:sym typeface="Arial"/>
            </a:endParaRPr>
          </a:p>
          <a:p>
            <a:pPr marL="0" marR="0" lvl="0" indent="0" algn="l" rtl="0">
              <a:lnSpc>
                <a:spcPct val="115000"/>
              </a:lnSpc>
              <a:spcBef>
                <a:spcPts val="0"/>
              </a:spcBef>
              <a:spcAft>
                <a:spcPts val="0"/>
              </a:spcAft>
              <a:buClr>
                <a:schemeClr val="lt2"/>
              </a:buClr>
              <a:buSzPct val="25000"/>
              <a:buFont typeface="Arial"/>
              <a:buNone/>
            </a:pPr>
            <a:r>
              <a:rPr lang="en" sz="1800" b="0" i="0" u="none" strike="noStrike" cap="none" dirty="0">
                <a:solidFill>
                  <a:srgbClr val="FFFFFF"/>
                </a:solidFill>
                <a:latin typeface="Arial"/>
                <a:ea typeface="Arial"/>
                <a:cs typeface="Arial"/>
                <a:sym typeface="Arial"/>
              </a:rPr>
              <a:t>model = LinearRegression(fit_intercept=True)</a:t>
            </a:r>
          </a:p>
          <a:p>
            <a:pPr marL="0" marR="0" lvl="0" indent="0" algn="l" rtl="0">
              <a:lnSpc>
                <a:spcPct val="115000"/>
              </a:lnSpc>
              <a:spcBef>
                <a:spcPts val="0"/>
              </a:spcBef>
              <a:spcAft>
                <a:spcPts val="0"/>
              </a:spcAft>
              <a:buClr>
                <a:schemeClr val="lt2"/>
              </a:buClr>
              <a:buSzPct val="25000"/>
              <a:buFont typeface="Arial"/>
              <a:buNone/>
            </a:pPr>
            <a:r>
              <a:rPr lang="en" sz="1800" b="0" i="0" u="none" strike="noStrike" cap="none" dirty="0">
                <a:solidFill>
                  <a:srgbClr val="FFFFFF"/>
                </a:solidFill>
                <a:latin typeface="Arial"/>
                <a:ea typeface="Arial"/>
                <a:cs typeface="Arial"/>
                <a:sym typeface="Arial"/>
              </a:rPr>
              <a:t>model.fit(X, y)</a:t>
            </a:r>
          </a:p>
          <a:p>
            <a:pPr marL="0" marR="0" lvl="0" indent="0" algn="l" rtl="0">
              <a:lnSpc>
                <a:spcPct val="100000"/>
              </a:lnSpc>
              <a:spcBef>
                <a:spcPts val="0"/>
              </a:spcBef>
              <a:spcAft>
                <a:spcPts val="0"/>
              </a:spcAft>
              <a:buClr>
                <a:srgbClr val="000000"/>
              </a:buClr>
              <a:buSzPct val="25000"/>
              <a:buFont typeface="Arial"/>
              <a:buNone/>
            </a:pPr>
            <a:endParaRPr sz="1800" b="0" i="0" u="none" strike="noStrike" cap="none" dirty="0">
              <a:solidFill>
                <a:srgbClr val="FFFFFF"/>
              </a:solidFill>
              <a:latin typeface="Arial"/>
              <a:ea typeface="Arial"/>
              <a:cs typeface="Arial"/>
              <a:sym typeface="Arial"/>
            </a:endParaRPr>
          </a:p>
          <a:p>
            <a:pPr marL="0" marR="0" lvl="0" indent="0" algn="l" rtl="0">
              <a:lnSpc>
                <a:spcPct val="100000"/>
              </a:lnSpc>
              <a:spcBef>
                <a:spcPts val="0"/>
              </a:spcBef>
              <a:spcAft>
                <a:spcPts val="0"/>
              </a:spcAft>
              <a:buClr>
                <a:srgbClr val="000000"/>
              </a:buClr>
              <a:buSzPct val="25000"/>
              <a:buFont typeface="Arial"/>
              <a:buNone/>
            </a:pPr>
            <a:r>
              <a:rPr lang="en" sz="1800" b="0" i="0" u="none" strike="noStrike" cap="none" dirty="0">
                <a:solidFill>
                  <a:srgbClr val="FFFFFF"/>
                </a:solidFill>
                <a:latin typeface="Arial"/>
                <a:ea typeface="Arial"/>
                <a:cs typeface="Arial"/>
                <a:sym typeface="Arial"/>
              </a:rPr>
              <a:t>print('Slope: {}, Intercept: {}'.format(model.coef_, model.intercept_))</a:t>
            </a:r>
          </a:p>
          <a:p>
            <a:pPr marL="0" marR="0" lvl="0" indent="0" algn="l" rtl="0">
              <a:lnSpc>
                <a:spcPct val="100000"/>
              </a:lnSpc>
              <a:spcBef>
                <a:spcPts val="0"/>
              </a:spcBef>
              <a:spcAft>
                <a:spcPts val="0"/>
              </a:spcAft>
              <a:buClr>
                <a:srgbClr val="000000"/>
              </a:buClr>
              <a:buSzPct val="25000"/>
              <a:buFont typeface="Arial"/>
              <a:buNone/>
            </a:pPr>
            <a:endParaRPr sz="1800" b="0" i="0" u="none" strike="noStrike" cap="none" dirty="0">
              <a:solidFill>
                <a:srgbClr val="FFFFFF"/>
              </a:solidFill>
              <a:latin typeface="Arial"/>
              <a:ea typeface="Arial"/>
              <a:cs typeface="Arial"/>
              <a:sym typeface="Arial"/>
            </a:endParaRPr>
          </a:p>
          <a:p>
            <a:pPr marL="0" marR="0" lvl="0" indent="0" algn="l" rtl="0">
              <a:lnSpc>
                <a:spcPct val="100000"/>
              </a:lnSpc>
              <a:spcBef>
                <a:spcPts val="0"/>
              </a:spcBef>
              <a:spcAft>
                <a:spcPts val="0"/>
              </a:spcAft>
              <a:buClr>
                <a:schemeClr val="lt2"/>
              </a:buClr>
              <a:buSzPct val="25000"/>
              <a:buFont typeface="Arial"/>
              <a:buNone/>
            </a:pPr>
            <a:endParaRPr sz="1800" b="0" i="0" u="none" strike="noStrike" cap="none" dirty="0">
              <a:solidFill>
                <a:srgbClr val="FFFFFF"/>
              </a:solidFill>
              <a:latin typeface="Arial"/>
              <a:ea typeface="Arial"/>
              <a:cs typeface="Arial"/>
              <a:sym typeface="Arial"/>
            </a:endParaRPr>
          </a:p>
        </p:txBody>
      </p:sp>
    </p:spTree>
  </p:cSld>
  <p:clrMapOvr>
    <a:masterClrMapping/>
  </p:clrMapOvr>
  <p:transition spd="slow">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Shape 180"/>
          <p:cNvSpPr txBox="1">
            <a:spLocks noGrp="1"/>
          </p:cNvSpPr>
          <p:nvPr>
            <p:ph type="title"/>
          </p:nvPr>
        </p:nvSpPr>
        <p:spPr>
          <a:xfrm>
            <a:off x="311700" y="445025"/>
            <a:ext cx="8520599" cy="572699"/>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chemeClr val="dk1"/>
              </a:buClr>
              <a:buSzPct val="25000"/>
              <a:buFont typeface="Arial"/>
              <a:buNone/>
            </a:pPr>
            <a:r>
              <a:rPr lang="en" sz="2800" b="0" i="0" u="none" strike="noStrike" cap="none">
                <a:solidFill>
                  <a:schemeClr val="dk1"/>
                </a:solidFill>
                <a:latin typeface="Arial"/>
                <a:ea typeface="Arial"/>
                <a:cs typeface="Arial"/>
                <a:sym typeface="Arial"/>
              </a:rPr>
              <a:t>Linear Regression: Check your model</a:t>
            </a:r>
          </a:p>
        </p:txBody>
      </p:sp>
      <p:sp>
        <p:nvSpPr>
          <p:cNvPr id="181" name="Shape 181"/>
          <p:cNvSpPr txBox="1">
            <a:spLocks noGrp="1"/>
          </p:cNvSpPr>
          <p:nvPr>
            <p:ph type="body" idx="1"/>
          </p:nvPr>
        </p:nvSpPr>
        <p:spPr>
          <a:xfrm>
            <a:off x="311700" y="1152475"/>
            <a:ext cx="8520599" cy="3416400"/>
          </a:xfrm>
          <a:prstGeom prst="rect">
            <a:avLst/>
          </a:prstGeom>
          <a:noFill/>
          <a:ln>
            <a:noFill/>
          </a:ln>
        </p:spPr>
        <p:txBody>
          <a:bodyPr lIns="91425" tIns="91425" rIns="91425" bIns="91425" anchor="t" anchorCtr="0">
            <a:noAutofit/>
          </a:bodyPr>
          <a:lstStyle/>
          <a:p>
            <a:pPr marL="0" marR="0" lvl="0" indent="0" algn="l" rtl="0">
              <a:lnSpc>
                <a:spcPct val="115000"/>
              </a:lnSpc>
              <a:spcBef>
                <a:spcPts val="0"/>
              </a:spcBef>
              <a:spcAft>
                <a:spcPts val="0"/>
              </a:spcAft>
              <a:buClr>
                <a:schemeClr val="lt2"/>
              </a:buClr>
              <a:buSzPct val="25000"/>
              <a:buFont typeface="Arial"/>
              <a:buNone/>
            </a:pPr>
            <a:r>
              <a:rPr lang="en" sz="1800" b="0" i="0" u="none" strike="noStrike" cap="none" dirty="0">
                <a:solidFill>
                  <a:schemeClr val="dk1"/>
                </a:solidFill>
                <a:latin typeface="Arial"/>
                <a:ea typeface="Arial"/>
                <a:cs typeface="Arial"/>
                <a:sym typeface="Arial"/>
              </a:rPr>
              <a:t>Xtest = pd.DataFrame(np.linspace(-1, 11))</a:t>
            </a:r>
          </a:p>
          <a:p>
            <a:pPr marL="0" marR="0" lvl="0" indent="0" algn="l" rtl="0">
              <a:lnSpc>
                <a:spcPct val="115000"/>
              </a:lnSpc>
              <a:spcBef>
                <a:spcPts val="0"/>
              </a:spcBef>
              <a:spcAft>
                <a:spcPts val="0"/>
              </a:spcAft>
              <a:buClr>
                <a:schemeClr val="lt2"/>
              </a:buClr>
              <a:buSzPct val="25000"/>
              <a:buFont typeface="Arial"/>
              <a:buNone/>
            </a:pPr>
            <a:r>
              <a:rPr lang="en" sz="1800" b="0" i="0" u="none" strike="noStrike" cap="none" dirty="0">
                <a:solidFill>
                  <a:schemeClr val="dk1"/>
                </a:solidFill>
                <a:latin typeface="Arial"/>
                <a:ea typeface="Arial"/>
                <a:cs typeface="Arial"/>
                <a:sym typeface="Arial"/>
              </a:rPr>
              <a:t>predicted = model.predict(Xtest)</a:t>
            </a:r>
          </a:p>
          <a:p>
            <a:pPr marL="0" marR="0" lvl="0" indent="0" algn="l" rtl="0">
              <a:lnSpc>
                <a:spcPct val="115000"/>
              </a:lnSpc>
              <a:spcBef>
                <a:spcPts val="1600"/>
              </a:spcBef>
              <a:spcAft>
                <a:spcPts val="0"/>
              </a:spcAft>
              <a:buClr>
                <a:schemeClr val="lt2"/>
              </a:buClr>
              <a:buSzPct val="25000"/>
              <a:buFont typeface="Arial"/>
              <a:buNone/>
            </a:pPr>
            <a:endParaRPr sz="1800" b="0" i="0" u="none" strike="noStrike" cap="none" dirty="0">
              <a:solidFill>
                <a:srgbClr val="FFFFFF"/>
              </a:solidFill>
              <a:latin typeface="Arial"/>
              <a:ea typeface="Arial"/>
              <a:cs typeface="Arial"/>
              <a:sym typeface="Arial"/>
            </a:endParaRPr>
          </a:p>
          <a:p>
            <a:pPr marL="0" marR="0" lvl="0" indent="0" algn="l" rtl="0">
              <a:lnSpc>
                <a:spcPct val="115000"/>
              </a:lnSpc>
              <a:spcBef>
                <a:spcPts val="0"/>
              </a:spcBef>
              <a:spcAft>
                <a:spcPts val="0"/>
              </a:spcAft>
              <a:buClr>
                <a:schemeClr val="lt2"/>
              </a:buClr>
              <a:buSzPct val="25000"/>
              <a:buFont typeface="Arial"/>
              <a:buNone/>
            </a:pPr>
            <a:r>
              <a:rPr lang="en" sz="1800" b="0" i="0" u="none" strike="noStrike" cap="none" dirty="0">
                <a:solidFill>
                  <a:srgbClr val="FFFFFF"/>
                </a:solidFill>
                <a:latin typeface="Arial"/>
                <a:ea typeface="Arial"/>
                <a:cs typeface="Arial"/>
                <a:sym typeface="Arial"/>
              </a:rPr>
              <a:t>plt.scatter(x, y)</a:t>
            </a:r>
          </a:p>
          <a:p>
            <a:pPr marL="0" marR="0" lvl="0" indent="0" algn="l" rtl="0">
              <a:lnSpc>
                <a:spcPct val="115000"/>
              </a:lnSpc>
              <a:spcBef>
                <a:spcPts val="0"/>
              </a:spcBef>
              <a:spcAft>
                <a:spcPts val="0"/>
              </a:spcAft>
              <a:buClr>
                <a:schemeClr val="lt2"/>
              </a:buClr>
              <a:buSzPct val="25000"/>
              <a:buFont typeface="Arial"/>
              <a:buNone/>
            </a:pPr>
            <a:r>
              <a:rPr lang="en" sz="1800" b="0" i="0" u="none" strike="noStrike" cap="none" dirty="0">
                <a:solidFill>
                  <a:srgbClr val="FFFFFF"/>
                </a:solidFill>
                <a:latin typeface="Arial"/>
                <a:ea typeface="Arial"/>
                <a:cs typeface="Arial"/>
                <a:sym typeface="Arial"/>
              </a:rPr>
              <a:t>plt.plot(Xtest, predicted)</a:t>
            </a:r>
          </a:p>
          <a:p>
            <a:pPr marL="0" marR="0" lvl="0" indent="0" algn="l" rtl="0">
              <a:lnSpc>
                <a:spcPct val="115000"/>
              </a:lnSpc>
              <a:spcBef>
                <a:spcPts val="0"/>
              </a:spcBef>
              <a:spcAft>
                <a:spcPts val="0"/>
              </a:spcAft>
              <a:buClr>
                <a:schemeClr val="lt2"/>
              </a:buClr>
              <a:buSzPct val="25000"/>
              <a:buFont typeface="Arial"/>
              <a:buNone/>
            </a:pPr>
            <a:endParaRPr sz="1800" b="0" i="0" u="none" strike="noStrike" cap="none" dirty="0">
              <a:solidFill>
                <a:schemeClr val="dk1"/>
              </a:solidFill>
              <a:latin typeface="Arial"/>
              <a:ea typeface="Arial"/>
              <a:cs typeface="Arial"/>
              <a:sym typeface="Arial"/>
            </a:endParaRPr>
          </a:p>
          <a:p>
            <a:pPr marL="0" marR="0" lvl="0" indent="0" algn="l" rtl="0">
              <a:lnSpc>
                <a:spcPct val="115000"/>
              </a:lnSpc>
              <a:spcBef>
                <a:spcPts val="0"/>
              </a:spcBef>
              <a:spcAft>
                <a:spcPts val="0"/>
              </a:spcAft>
              <a:buClr>
                <a:schemeClr val="lt2"/>
              </a:buClr>
              <a:buSzPct val="25000"/>
              <a:buFont typeface="Arial"/>
              <a:buNone/>
            </a:pPr>
            <a:endParaRPr sz="1800" b="0" i="0" u="none" strike="noStrike" cap="none" dirty="0">
              <a:solidFill>
                <a:srgbClr val="FFFFFF"/>
              </a:solidFill>
              <a:latin typeface="Arial"/>
              <a:ea typeface="Arial"/>
              <a:cs typeface="Arial"/>
              <a:sym typeface="Arial"/>
            </a:endParaRPr>
          </a:p>
          <a:p>
            <a:pPr marL="0" marR="0" lvl="0" indent="0" algn="l" rtl="0">
              <a:lnSpc>
                <a:spcPct val="115000"/>
              </a:lnSpc>
              <a:spcBef>
                <a:spcPts val="0"/>
              </a:spcBef>
              <a:spcAft>
                <a:spcPts val="0"/>
              </a:spcAft>
              <a:buClr>
                <a:schemeClr val="lt2"/>
              </a:buClr>
              <a:buSzPct val="25000"/>
              <a:buFont typeface="Arial"/>
              <a:buNone/>
            </a:pPr>
            <a:endParaRPr sz="1800" b="0" i="0" u="none" strike="noStrike" cap="none" dirty="0">
              <a:solidFill>
                <a:srgbClr val="FFFFFF"/>
              </a:solidFill>
              <a:latin typeface="Arial"/>
              <a:ea typeface="Arial"/>
              <a:cs typeface="Arial"/>
              <a:sym typeface="Arial"/>
            </a:endParaRPr>
          </a:p>
          <a:p>
            <a:pPr marL="0" marR="0" lvl="0" indent="0" algn="l" rtl="0">
              <a:lnSpc>
                <a:spcPct val="115000"/>
              </a:lnSpc>
              <a:spcBef>
                <a:spcPts val="1600"/>
              </a:spcBef>
              <a:spcAft>
                <a:spcPts val="0"/>
              </a:spcAft>
              <a:buClr>
                <a:schemeClr val="lt2"/>
              </a:buClr>
              <a:buSzPct val="25000"/>
              <a:buFont typeface="Arial"/>
              <a:buNone/>
            </a:pPr>
            <a:endParaRPr sz="1800" b="0" i="0" u="none" strike="noStrike" cap="none" dirty="0">
              <a:solidFill>
                <a:schemeClr val="lt2"/>
              </a:solidFill>
              <a:latin typeface="Arial"/>
              <a:ea typeface="Arial"/>
              <a:cs typeface="Arial"/>
              <a:sym typeface="Arial"/>
            </a:endParaRPr>
          </a:p>
        </p:txBody>
      </p:sp>
      <p:pic>
        <p:nvPicPr>
          <p:cNvPr id="182" name="Shape 182"/>
          <p:cNvPicPr preferRelativeResize="0"/>
          <p:nvPr/>
        </p:nvPicPr>
        <p:blipFill rotWithShape="1">
          <a:blip r:embed="rId3">
            <a:alphaModFix/>
          </a:blip>
          <a:srcRect/>
          <a:stretch/>
        </p:blipFill>
        <p:spPr>
          <a:xfrm>
            <a:off x="4441175" y="1784775"/>
            <a:ext cx="4483200" cy="3105900"/>
          </a:xfrm>
          <a:prstGeom prst="rect">
            <a:avLst/>
          </a:prstGeom>
          <a:noFill/>
          <a:ln>
            <a:noFill/>
          </a:ln>
        </p:spPr>
      </p:pic>
    </p:spTree>
  </p:cSld>
  <p:clrMapOvr>
    <a:masterClrMapping/>
  </p:clrMapOvr>
  <p:transition spd="slow">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Shape 187"/>
          <p:cNvSpPr txBox="1">
            <a:spLocks noGrp="1"/>
          </p:cNvSpPr>
          <p:nvPr>
            <p:ph type="title"/>
          </p:nvPr>
        </p:nvSpPr>
        <p:spPr>
          <a:xfrm>
            <a:off x="311700" y="445025"/>
            <a:ext cx="8520599" cy="572699"/>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chemeClr val="dk1"/>
              </a:buClr>
              <a:buSzPct val="25000"/>
              <a:buFont typeface="Arial"/>
              <a:buNone/>
            </a:pPr>
            <a:r>
              <a:rPr lang="en" sz="2800" b="0" i="0" u="none" strike="noStrike" cap="none">
                <a:solidFill>
                  <a:schemeClr val="dk1"/>
                </a:solidFill>
                <a:latin typeface="Arial"/>
                <a:ea typeface="Arial"/>
                <a:cs typeface="Arial"/>
                <a:sym typeface="Arial"/>
              </a:rPr>
              <a:t>Reality can be a little more like this… </a:t>
            </a:r>
          </a:p>
        </p:txBody>
      </p:sp>
      <p:pic>
        <p:nvPicPr>
          <p:cNvPr id="188" name="Shape 188"/>
          <p:cNvPicPr preferRelativeResize="0"/>
          <p:nvPr/>
        </p:nvPicPr>
        <p:blipFill rotWithShape="1">
          <a:blip r:embed="rId3">
            <a:alphaModFix/>
          </a:blip>
          <a:srcRect/>
          <a:stretch/>
        </p:blipFill>
        <p:spPr>
          <a:xfrm>
            <a:off x="2095500" y="1207475"/>
            <a:ext cx="5085723" cy="3448748"/>
          </a:xfrm>
          <a:prstGeom prst="rect">
            <a:avLst/>
          </a:prstGeom>
          <a:noFill/>
          <a:ln>
            <a:noFill/>
          </a:ln>
        </p:spPr>
      </p:pic>
    </p:spTree>
  </p:cSld>
  <p:clrMapOvr>
    <a:masterClrMapping/>
  </p:clrMapOvr>
  <p:transition spd="slow">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Shape 193"/>
          <p:cNvSpPr txBox="1">
            <a:spLocks noGrp="1"/>
          </p:cNvSpPr>
          <p:nvPr>
            <p:ph type="title"/>
          </p:nvPr>
        </p:nvSpPr>
        <p:spPr>
          <a:xfrm>
            <a:off x="311700" y="445025"/>
            <a:ext cx="8520599" cy="572699"/>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chemeClr val="dk1"/>
              </a:buClr>
              <a:buSzPct val="25000"/>
              <a:buFont typeface="Arial"/>
              <a:buNone/>
            </a:pPr>
            <a:r>
              <a:rPr lang="en" sz="2800" b="0" i="0" u="none" strike="noStrike" cap="none">
                <a:solidFill>
                  <a:schemeClr val="dk1"/>
                </a:solidFill>
                <a:latin typeface="Arial"/>
                <a:ea typeface="Arial"/>
                <a:cs typeface="Arial"/>
                <a:sym typeface="Arial"/>
              </a:rPr>
              <a:t>Classification: Predict classes</a:t>
            </a:r>
          </a:p>
        </p:txBody>
      </p:sp>
      <p:sp>
        <p:nvSpPr>
          <p:cNvPr id="194" name="Shape 194"/>
          <p:cNvSpPr txBox="1">
            <a:spLocks noGrp="1"/>
          </p:cNvSpPr>
          <p:nvPr>
            <p:ph type="body" idx="1"/>
          </p:nvPr>
        </p:nvSpPr>
        <p:spPr>
          <a:xfrm>
            <a:off x="311700" y="1152475"/>
            <a:ext cx="8520599" cy="3416400"/>
          </a:xfrm>
          <a:prstGeom prst="rect">
            <a:avLst/>
          </a:prstGeom>
          <a:noFill/>
          <a:ln>
            <a:noFill/>
          </a:ln>
        </p:spPr>
        <p:txBody>
          <a:bodyPr lIns="91425" tIns="91425" rIns="91425" bIns="91425" anchor="t" anchorCtr="0">
            <a:noAutofit/>
          </a:bodyPr>
          <a:lstStyle/>
          <a:p>
            <a:pPr marL="457200" marR="0" lvl="0" indent="-381000" algn="l" rtl="0">
              <a:lnSpc>
                <a:spcPct val="115000"/>
              </a:lnSpc>
              <a:spcBef>
                <a:spcPts val="0"/>
              </a:spcBef>
              <a:spcAft>
                <a:spcPts val="0"/>
              </a:spcAft>
              <a:buClr>
                <a:srgbClr val="FFFFFF"/>
              </a:buClr>
              <a:buSzPct val="100000"/>
              <a:buFont typeface="Arial"/>
              <a:buChar char="●"/>
            </a:pPr>
            <a:r>
              <a:rPr lang="en" sz="2400" b="0" i="0" u="none" strike="noStrike" cap="none">
                <a:solidFill>
                  <a:srgbClr val="FFFFFF"/>
                </a:solidFill>
                <a:latin typeface="Arial"/>
                <a:ea typeface="Arial"/>
                <a:cs typeface="Arial"/>
                <a:sym typeface="Arial"/>
              </a:rPr>
              <a:t>Well pump: [working, broken]</a:t>
            </a:r>
          </a:p>
          <a:p>
            <a:pPr marL="457200" marR="0" lvl="0" indent="-381000" algn="l" rtl="0">
              <a:lnSpc>
                <a:spcPct val="115000"/>
              </a:lnSpc>
              <a:spcBef>
                <a:spcPts val="1600"/>
              </a:spcBef>
              <a:spcAft>
                <a:spcPts val="0"/>
              </a:spcAft>
              <a:buClr>
                <a:srgbClr val="FFFFFF"/>
              </a:buClr>
              <a:buSzPct val="100000"/>
              <a:buFont typeface="Arial"/>
              <a:buChar char="●"/>
            </a:pPr>
            <a:r>
              <a:rPr lang="en" sz="2400" b="0" i="0" u="none" strike="noStrike" cap="none">
                <a:solidFill>
                  <a:srgbClr val="FFFFFF"/>
                </a:solidFill>
                <a:latin typeface="Arial"/>
                <a:ea typeface="Arial"/>
                <a:cs typeface="Arial"/>
                <a:sym typeface="Arial"/>
              </a:rPr>
              <a:t>CV: [accept, reject]</a:t>
            </a:r>
          </a:p>
          <a:p>
            <a:pPr marL="457200" marR="0" lvl="0" indent="-381000" algn="l" rtl="0">
              <a:lnSpc>
                <a:spcPct val="115000"/>
              </a:lnSpc>
              <a:spcBef>
                <a:spcPts val="1600"/>
              </a:spcBef>
              <a:spcAft>
                <a:spcPts val="0"/>
              </a:spcAft>
              <a:buClr>
                <a:srgbClr val="FFFFFF"/>
              </a:buClr>
              <a:buSzPct val="100000"/>
              <a:buFont typeface="Arial"/>
              <a:buChar char="●"/>
            </a:pPr>
            <a:r>
              <a:rPr lang="en" sz="2400" b="0" i="0" u="none" strike="noStrike" cap="none">
                <a:solidFill>
                  <a:srgbClr val="FFFFFF"/>
                </a:solidFill>
                <a:latin typeface="Arial"/>
                <a:ea typeface="Arial"/>
                <a:cs typeface="Arial"/>
                <a:sym typeface="Arial"/>
              </a:rPr>
              <a:t>Gender: [male, female, others]</a:t>
            </a:r>
          </a:p>
          <a:p>
            <a:pPr marL="457200" marR="0" lvl="0" indent="-381000" algn="l" rtl="0">
              <a:lnSpc>
                <a:spcPct val="115000"/>
              </a:lnSpc>
              <a:spcBef>
                <a:spcPts val="1600"/>
              </a:spcBef>
              <a:spcAft>
                <a:spcPts val="0"/>
              </a:spcAft>
              <a:buClr>
                <a:srgbClr val="FFFFFF"/>
              </a:buClr>
              <a:buSzPct val="100000"/>
              <a:buFont typeface="Arial"/>
              <a:buChar char="●"/>
            </a:pPr>
            <a:r>
              <a:rPr lang="en" sz="2400" b="0" i="0" u="none" strike="noStrike" cap="none">
                <a:solidFill>
                  <a:srgbClr val="FFFFFF"/>
                </a:solidFill>
                <a:latin typeface="Arial"/>
                <a:ea typeface="Arial"/>
                <a:cs typeface="Arial"/>
                <a:sym typeface="Arial"/>
              </a:rPr>
              <a:t>Iris variety: [iris setosa, iris virginica, iris versicolor]</a:t>
            </a:r>
          </a:p>
        </p:txBody>
      </p:sp>
    </p:spTree>
  </p:cSld>
  <p:clrMapOvr>
    <a:masterClrMapping/>
  </p:clrMapOvr>
  <p:transition spd="slow">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pic>
        <p:nvPicPr>
          <p:cNvPr id="199" name="Shape 199"/>
          <p:cNvPicPr preferRelativeResize="0"/>
          <p:nvPr/>
        </p:nvPicPr>
        <p:blipFill rotWithShape="1">
          <a:blip r:embed="rId3">
            <a:alphaModFix/>
          </a:blip>
          <a:srcRect/>
          <a:stretch/>
        </p:blipFill>
        <p:spPr>
          <a:xfrm>
            <a:off x="6668878" y="342045"/>
            <a:ext cx="2312700" cy="1556699"/>
          </a:xfrm>
          <a:prstGeom prst="rect">
            <a:avLst/>
          </a:prstGeom>
          <a:noFill/>
          <a:ln>
            <a:noFill/>
          </a:ln>
        </p:spPr>
      </p:pic>
      <p:sp>
        <p:nvSpPr>
          <p:cNvPr id="200" name="Shape 200"/>
          <p:cNvSpPr txBox="1">
            <a:spLocks noGrp="1"/>
          </p:cNvSpPr>
          <p:nvPr>
            <p:ph type="title"/>
          </p:nvPr>
        </p:nvSpPr>
        <p:spPr>
          <a:xfrm>
            <a:off x="311700" y="445025"/>
            <a:ext cx="8520599" cy="572699"/>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chemeClr val="dk1"/>
              </a:buClr>
              <a:buSzPct val="25000"/>
              <a:buFont typeface="Arial"/>
              <a:buNone/>
            </a:pPr>
            <a:r>
              <a:rPr lang="en" sz="2800" b="0" i="0" u="none" strike="noStrike" cap="none">
                <a:solidFill>
                  <a:schemeClr val="dk1"/>
                </a:solidFill>
                <a:latin typeface="Arial"/>
                <a:ea typeface="Arial"/>
                <a:cs typeface="Arial"/>
                <a:sym typeface="Arial"/>
              </a:rPr>
              <a:t>Classification: The Iris Dataset</a:t>
            </a:r>
          </a:p>
        </p:txBody>
      </p:sp>
      <p:sp>
        <p:nvSpPr>
          <p:cNvPr id="201" name="Shape 201"/>
          <p:cNvSpPr txBox="1"/>
          <p:nvPr/>
        </p:nvSpPr>
        <p:spPr>
          <a:xfrm>
            <a:off x="6976925" y="490775"/>
            <a:ext cx="912598" cy="481200"/>
          </a:xfrm>
          <a:prstGeom prst="rect">
            <a:avLst/>
          </a:prstGeom>
          <a:noFill/>
          <a:ln>
            <a:noFill/>
          </a:ln>
        </p:spPr>
        <p:txBody>
          <a:bodyPr lIns="91425" tIns="91425" rIns="91425" bIns="91425" anchor="t" anchorCtr="0">
            <a:noAutofit/>
          </a:bodyPr>
          <a:lstStyle/>
          <a:p>
            <a:pPr marL="0" marR="0" lvl="0" indent="0" algn="ctr" rtl="0">
              <a:lnSpc>
                <a:spcPct val="100000"/>
              </a:lnSpc>
              <a:spcBef>
                <a:spcPts val="0"/>
              </a:spcBef>
              <a:spcAft>
                <a:spcPts val="0"/>
              </a:spcAft>
              <a:buClr>
                <a:srgbClr val="000000"/>
              </a:buClr>
              <a:buSzPct val="25000"/>
              <a:buFont typeface="Arial"/>
              <a:buNone/>
            </a:pPr>
            <a:r>
              <a:rPr lang="en" sz="1800" b="1" i="0" u="none" strike="noStrike" cap="none">
                <a:solidFill>
                  <a:srgbClr val="000000"/>
                </a:solidFill>
                <a:latin typeface="Arial"/>
                <a:ea typeface="Arial"/>
                <a:cs typeface="Arial"/>
                <a:sym typeface="Arial"/>
              </a:rPr>
              <a:t>Petal</a:t>
            </a:r>
          </a:p>
        </p:txBody>
      </p:sp>
      <p:sp>
        <p:nvSpPr>
          <p:cNvPr id="202" name="Shape 202"/>
          <p:cNvSpPr txBox="1"/>
          <p:nvPr/>
        </p:nvSpPr>
        <p:spPr>
          <a:xfrm>
            <a:off x="8069025" y="1152475"/>
            <a:ext cx="912598" cy="481200"/>
          </a:xfrm>
          <a:prstGeom prst="rect">
            <a:avLst/>
          </a:prstGeom>
          <a:noFill/>
          <a:ln>
            <a:noFill/>
          </a:ln>
        </p:spPr>
        <p:txBody>
          <a:bodyPr lIns="91425" tIns="91425" rIns="91425" bIns="91425" anchor="t" anchorCtr="0">
            <a:noAutofit/>
          </a:bodyPr>
          <a:lstStyle/>
          <a:p>
            <a:pPr marL="0" marR="0" lvl="0" indent="0" algn="ctr" rtl="0">
              <a:lnSpc>
                <a:spcPct val="100000"/>
              </a:lnSpc>
              <a:spcBef>
                <a:spcPts val="0"/>
              </a:spcBef>
              <a:spcAft>
                <a:spcPts val="0"/>
              </a:spcAft>
              <a:buClr>
                <a:srgbClr val="000000"/>
              </a:buClr>
              <a:buSzPct val="25000"/>
              <a:buFont typeface="Arial"/>
              <a:buNone/>
            </a:pPr>
            <a:r>
              <a:rPr lang="en" sz="1800" b="1" i="0" u="none" strike="noStrike" cap="none">
                <a:solidFill>
                  <a:srgbClr val="000000"/>
                </a:solidFill>
                <a:latin typeface="Arial"/>
                <a:ea typeface="Arial"/>
                <a:cs typeface="Arial"/>
                <a:sym typeface="Arial"/>
              </a:rPr>
              <a:t>Sepal</a:t>
            </a:r>
          </a:p>
        </p:txBody>
      </p:sp>
      <p:pic>
        <p:nvPicPr>
          <p:cNvPr id="203" name="Shape 203"/>
          <p:cNvPicPr preferRelativeResize="0"/>
          <p:nvPr/>
        </p:nvPicPr>
        <p:blipFill rotWithShape="1">
          <a:blip r:embed="rId4">
            <a:alphaModFix/>
          </a:blip>
          <a:srcRect/>
          <a:stretch/>
        </p:blipFill>
        <p:spPr>
          <a:xfrm>
            <a:off x="311700" y="1443500"/>
            <a:ext cx="7436724" cy="3235423"/>
          </a:xfrm>
          <a:prstGeom prst="rect">
            <a:avLst/>
          </a:prstGeom>
          <a:noFill/>
          <a:ln>
            <a:noFill/>
          </a:ln>
        </p:spPr>
      </p:pic>
    </p:spTree>
  </p:cSld>
  <p:clrMapOvr>
    <a:masterClrMapping/>
  </p:clrMapOvr>
  <p:transition spd="slow">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Shape 208"/>
          <p:cNvSpPr txBox="1">
            <a:spLocks noGrp="1"/>
          </p:cNvSpPr>
          <p:nvPr>
            <p:ph type="title"/>
          </p:nvPr>
        </p:nvSpPr>
        <p:spPr>
          <a:xfrm>
            <a:off x="311700" y="445025"/>
            <a:ext cx="8520599" cy="572699"/>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chemeClr val="dk1"/>
              </a:buClr>
              <a:buSzPct val="25000"/>
              <a:buFont typeface="Arial"/>
              <a:buNone/>
            </a:pPr>
            <a:r>
              <a:rPr lang="en" sz="2800" b="0" i="0" u="none" strike="noStrike" cap="none">
                <a:solidFill>
                  <a:schemeClr val="dk1"/>
                </a:solidFill>
                <a:latin typeface="Arial"/>
                <a:ea typeface="Arial"/>
                <a:cs typeface="Arial"/>
                <a:sym typeface="Arial"/>
              </a:rPr>
              <a:t>Classification: first get your data</a:t>
            </a:r>
          </a:p>
        </p:txBody>
      </p:sp>
      <p:sp>
        <p:nvSpPr>
          <p:cNvPr id="209" name="Shape 209"/>
          <p:cNvSpPr txBox="1">
            <a:spLocks noGrp="1"/>
          </p:cNvSpPr>
          <p:nvPr>
            <p:ph type="body" idx="1"/>
          </p:nvPr>
        </p:nvSpPr>
        <p:spPr>
          <a:xfrm>
            <a:off x="311700" y="1152475"/>
            <a:ext cx="8520599" cy="3416400"/>
          </a:xfrm>
          <a:prstGeom prst="rect">
            <a:avLst/>
          </a:prstGeom>
          <a:noFill/>
          <a:ln>
            <a:noFill/>
          </a:ln>
        </p:spPr>
        <p:txBody>
          <a:bodyPr lIns="91425" tIns="91425" rIns="91425" bIns="91425" anchor="t" anchorCtr="0">
            <a:noAutofit/>
          </a:bodyPr>
          <a:lstStyle/>
          <a:p>
            <a:pPr marL="0" marR="0" lvl="0" indent="0" algn="l" rtl="0">
              <a:lnSpc>
                <a:spcPct val="115000"/>
              </a:lnSpc>
              <a:spcBef>
                <a:spcPts val="0"/>
              </a:spcBef>
              <a:spcAft>
                <a:spcPts val="0"/>
              </a:spcAft>
              <a:buClr>
                <a:schemeClr val="lt2"/>
              </a:buClr>
              <a:buSzPct val="25000"/>
              <a:buFont typeface="Arial"/>
              <a:buNone/>
            </a:pPr>
            <a:r>
              <a:rPr lang="en" sz="1800" b="0" i="0" u="none" strike="noStrike" cap="none" dirty="0">
                <a:solidFill>
                  <a:srgbClr val="FFFFFF"/>
                </a:solidFill>
                <a:latin typeface="Arial"/>
                <a:ea typeface="Arial"/>
                <a:cs typeface="Arial"/>
                <a:sym typeface="Arial"/>
              </a:rPr>
              <a:t>import numpy as np</a:t>
            </a:r>
          </a:p>
          <a:p>
            <a:pPr marL="0" marR="0" lvl="0" indent="0" algn="l" rtl="0">
              <a:lnSpc>
                <a:spcPct val="115000"/>
              </a:lnSpc>
              <a:spcBef>
                <a:spcPts val="1600"/>
              </a:spcBef>
              <a:spcAft>
                <a:spcPts val="0"/>
              </a:spcAft>
              <a:buClr>
                <a:schemeClr val="lt2"/>
              </a:buClr>
              <a:buSzPct val="25000"/>
              <a:buFont typeface="Arial"/>
              <a:buNone/>
            </a:pPr>
            <a:r>
              <a:rPr lang="en" sz="1800" b="0" i="0" u="none" strike="noStrike" cap="none" dirty="0">
                <a:solidFill>
                  <a:srgbClr val="FFFFFF"/>
                </a:solidFill>
                <a:latin typeface="Arial"/>
                <a:ea typeface="Arial"/>
                <a:cs typeface="Arial"/>
                <a:sym typeface="Arial"/>
              </a:rPr>
              <a:t>from sklearn import datasets</a:t>
            </a:r>
          </a:p>
          <a:p>
            <a:pPr marL="0" marR="0" lvl="0" indent="0" algn="l" rtl="0">
              <a:lnSpc>
                <a:spcPct val="115000"/>
              </a:lnSpc>
              <a:spcBef>
                <a:spcPts val="1600"/>
              </a:spcBef>
              <a:spcAft>
                <a:spcPts val="0"/>
              </a:spcAft>
              <a:buClr>
                <a:schemeClr val="lt2"/>
              </a:buClr>
              <a:buSzPct val="25000"/>
              <a:buFont typeface="Arial"/>
              <a:buNone/>
            </a:pPr>
            <a:endParaRPr sz="1800" b="0" i="0" u="none" strike="noStrike" cap="none" dirty="0">
              <a:solidFill>
                <a:srgbClr val="FFFFFF"/>
              </a:solidFill>
              <a:latin typeface="Arial"/>
              <a:ea typeface="Arial"/>
              <a:cs typeface="Arial"/>
              <a:sym typeface="Arial"/>
            </a:endParaRPr>
          </a:p>
          <a:p>
            <a:pPr marL="0" marR="0" lvl="0" indent="0" algn="l" rtl="0">
              <a:lnSpc>
                <a:spcPct val="115000"/>
              </a:lnSpc>
              <a:spcBef>
                <a:spcPts val="1600"/>
              </a:spcBef>
              <a:spcAft>
                <a:spcPts val="0"/>
              </a:spcAft>
              <a:buClr>
                <a:schemeClr val="lt2"/>
              </a:buClr>
              <a:buSzPct val="25000"/>
              <a:buFont typeface="Arial"/>
              <a:buNone/>
            </a:pPr>
            <a:r>
              <a:rPr lang="en" sz="1800" b="0" i="0" u="none" strike="noStrike" cap="none" dirty="0">
                <a:solidFill>
                  <a:srgbClr val="FFFFFF"/>
                </a:solidFill>
                <a:latin typeface="Arial"/>
                <a:ea typeface="Arial"/>
                <a:cs typeface="Arial"/>
                <a:sym typeface="Arial"/>
              </a:rPr>
              <a:t>iris = datasets.load_iris()</a:t>
            </a:r>
          </a:p>
          <a:p>
            <a:pPr marL="0" marR="0" lvl="0" indent="0" algn="l" rtl="0">
              <a:lnSpc>
                <a:spcPct val="115000"/>
              </a:lnSpc>
              <a:spcBef>
                <a:spcPts val="1600"/>
              </a:spcBef>
              <a:spcAft>
                <a:spcPts val="0"/>
              </a:spcAft>
              <a:buClr>
                <a:schemeClr val="lt2"/>
              </a:buClr>
              <a:buSzPct val="25000"/>
              <a:buFont typeface="Arial"/>
              <a:buNone/>
            </a:pPr>
            <a:r>
              <a:rPr lang="en" sz="1800" b="0" i="0" u="none" strike="noStrike" cap="none" dirty="0">
                <a:solidFill>
                  <a:srgbClr val="FFFFFF"/>
                </a:solidFill>
                <a:latin typeface="Arial"/>
                <a:ea typeface="Arial"/>
                <a:cs typeface="Arial"/>
                <a:sym typeface="Arial"/>
              </a:rPr>
              <a:t>X = iris.data</a:t>
            </a:r>
          </a:p>
          <a:p>
            <a:pPr marL="0" marR="0" lvl="0" indent="0" algn="l" rtl="0">
              <a:lnSpc>
                <a:spcPct val="115000"/>
              </a:lnSpc>
              <a:spcBef>
                <a:spcPts val="1600"/>
              </a:spcBef>
              <a:spcAft>
                <a:spcPts val="0"/>
              </a:spcAft>
              <a:buClr>
                <a:schemeClr val="lt2"/>
              </a:buClr>
              <a:buSzPct val="25000"/>
              <a:buFont typeface="Arial"/>
              <a:buNone/>
            </a:pPr>
            <a:r>
              <a:rPr lang="en" sz="1800" b="0" i="0" u="none" strike="noStrike" cap="none" dirty="0">
                <a:solidFill>
                  <a:srgbClr val="FFFFFF"/>
                </a:solidFill>
                <a:latin typeface="Arial"/>
                <a:ea typeface="Arial"/>
                <a:cs typeface="Arial"/>
                <a:sym typeface="Arial"/>
              </a:rPr>
              <a:t>Y = iris.target</a:t>
            </a:r>
          </a:p>
          <a:p>
            <a:pPr marL="0" marR="0" lvl="0" indent="0" algn="l" rtl="0">
              <a:lnSpc>
                <a:spcPct val="115000"/>
              </a:lnSpc>
              <a:spcBef>
                <a:spcPts val="1600"/>
              </a:spcBef>
              <a:spcAft>
                <a:spcPts val="0"/>
              </a:spcAft>
              <a:buClr>
                <a:schemeClr val="lt2"/>
              </a:buClr>
              <a:buSzPct val="25000"/>
              <a:buFont typeface="Arial"/>
              <a:buNone/>
            </a:pPr>
            <a:endParaRPr sz="1200" b="0" i="0" u="none" strike="noStrike" cap="none" dirty="0">
              <a:solidFill>
                <a:srgbClr val="FFFFFF"/>
              </a:solidFill>
              <a:latin typeface="Arial"/>
              <a:ea typeface="Arial"/>
              <a:cs typeface="Arial"/>
              <a:sym typeface="Arial"/>
            </a:endParaRPr>
          </a:p>
          <a:p>
            <a:pPr marL="0" marR="0" lvl="0" indent="0" algn="l" rtl="0">
              <a:lnSpc>
                <a:spcPct val="115000"/>
              </a:lnSpc>
              <a:spcBef>
                <a:spcPts val="1600"/>
              </a:spcBef>
              <a:spcAft>
                <a:spcPts val="0"/>
              </a:spcAft>
              <a:buClr>
                <a:schemeClr val="lt2"/>
              </a:buClr>
              <a:buSzPct val="25000"/>
              <a:buFont typeface="Arial"/>
              <a:buNone/>
            </a:pPr>
            <a:endParaRPr sz="1200" b="0" i="0" u="none" strike="noStrike" cap="none" dirty="0">
              <a:solidFill>
                <a:srgbClr val="FFFFFF"/>
              </a:solidFill>
              <a:latin typeface="Arial"/>
              <a:ea typeface="Arial"/>
              <a:cs typeface="Arial"/>
              <a:sym typeface="Arial"/>
            </a:endParaRPr>
          </a:p>
        </p:txBody>
      </p:sp>
      <p:pic>
        <p:nvPicPr>
          <p:cNvPr id="210" name="Shape 210"/>
          <p:cNvPicPr preferRelativeResize="0"/>
          <p:nvPr/>
        </p:nvPicPr>
        <p:blipFill rotWithShape="1">
          <a:blip r:embed="rId3">
            <a:alphaModFix/>
          </a:blip>
          <a:srcRect/>
          <a:stretch/>
        </p:blipFill>
        <p:spPr>
          <a:xfrm>
            <a:off x="4996550" y="1017725"/>
            <a:ext cx="3835749" cy="3819149"/>
          </a:xfrm>
          <a:prstGeom prst="rect">
            <a:avLst/>
          </a:prstGeom>
          <a:noFill/>
          <a:ln>
            <a:noFill/>
          </a:ln>
        </p:spPr>
      </p:pic>
    </p:spTree>
  </p:cSld>
  <p:clrMapOvr>
    <a:masterClrMapping/>
  </p:clrMapOvr>
  <p:transition spd="slow">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Shape 215"/>
          <p:cNvSpPr txBox="1">
            <a:spLocks noGrp="1"/>
          </p:cNvSpPr>
          <p:nvPr>
            <p:ph type="title"/>
          </p:nvPr>
        </p:nvSpPr>
        <p:spPr>
          <a:xfrm>
            <a:off x="311700" y="445025"/>
            <a:ext cx="8520599" cy="572699"/>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chemeClr val="dk1"/>
              </a:buClr>
              <a:buSzPct val="25000"/>
              <a:buFont typeface="Arial"/>
              <a:buNone/>
            </a:pPr>
            <a:r>
              <a:rPr lang="en" sz="2800" b="0" i="0" u="none" strike="noStrike" cap="none">
                <a:solidFill>
                  <a:schemeClr val="dk1"/>
                </a:solidFill>
                <a:latin typeface="Arial"/>
                <a:ea typeface="Arial"/>
                <a:cs typeface="Arial"/>
                <a:sym typeface="Arial"/>
              </a:rPr>
              <a:t>Classification: Split your data</a:t>
            </a:r>
          </a:p>
        </p:txBody>
      </p:sp>
      <p:sp>
        <p:nvSpPr>
          <p:cNvPr id="216" name="Shape 216"/>
          <p:cNvSpPr txBox="1">
            <a:spLocks noGrp="1"/>
          </p:cNvSpPr>
          <p:nvPr>
            <p:ph type="body" idx="1"/>
          </p:nvPr>
        </p:nvSpPr>
        <p:spPr>
          <a:xfrm>
            <a:off x="311700" y="1152475"/>
            <a:ext cx="8520599" cy="3416400"/>
          </a:xfrm>
          <a:prstGeom prst="rect">
            <a:avLst/>
          </a:prstGeom>
          <a:noFill/>
          <a:ln>
            <a:noFill/>
          </a:ln>
        </p:spPr>
        <p:txBody>
          <a:bodyPr lIns="91425" tIns="91425" rIns="91425" bIns="91425" anchor="t" anchorCtr="0">
            <a:noAutofit/>
          </a:bodyPr>
          <a:lstStyle/>
          <a:p>
            <a:pPr marL="0" marR="0" lvl="0" indent="0" algn="l" rtl="0">
              <a:lnSpc>
                <a:spcPct val="115000"/>
              </a:lnSpc>
              <a:spcBef>
                <a:spcPts val="0"/>
              </a:spcBef>
              <a:spcAft>
                <a:spcPts val="0"/>
              </a:spcAft>
              <a:buClr>
                <a:schemeClr val="lt2"/>
              </a:buClr>
              <a:buSzPct val="25000"/>
              <a:buFont typeface="Arial"/>
              <a:buNone/>
            </a:pPr>
            <a:r>
              <a:rPr lang="en" sz="1800" b="0" i="0" u="none" strike="noStrike" cap="none" dirty="0">
                <a:solidFill>
                  <a:srgbClr val="FFFFFF"/>
                </a:solidFill>
                <a:latin typeface="Arial"/>
                <a:ea typeface="Arial"/>
                <a:cs typeface="Arial"/>
                <a:sym typeface="Arial"/>
              </a:rPr>
              <a:t>ntest=10</a:t>
            </a:r>
          </a:p>
          <a:p>
            <a:pPr marL="0" marR="0" lvl="0" indent="0" algn="l" rtl="0">
              <a:lnSpc>
                <a:spcPct val="115000"/>
              </a:lnSpc>
              <a:spcBef>
                <a:spcPts val="0"/>
              </a:spcBef>
              <a:spcAft>
                <a:spcPts val="0"/>
              </a:spcAft>
              <a:buClr>
                <a:schemeClr val="lt2"/>
              </a:buClr>
              <a:buSzPct val="25000"/>
              <a:buFont typeface="Arial"/>
              <a:buNone/>
            </a:pPr>
            <a:r>
              <a:rPr lang="en" sz="1800" b="0" i="0" u="none" strike="noStrike" cap="none" dirty="0">
                <a:solidFill>
                  <a:srgbClr val="FFFFFF"/>
                </a:solidFill>
                <a:latin typeface="Arial"/>
                <a:ea typeface="Arial"/>
                <a:cs typeface="Arial"/>
                <a:sym typeface="Arial"/>
              </a:rPr>
              <a:t>np.random.seed(0)</a:t>
            </a:r>
          </a:p>
          <a:p>
            <a:pPr marL="0" marR="0" lvl="0" indent="0" algn="l" rtl="0">
              <a:lnSpc>
                <a:spcPct val="115000"/>
              </a:lnSpc>
              <a:spcBef>
                <a:spcPts val="0"/>
              </a:spcBef>
              <a:spcAft>
                <a:spcPts val="0"/>
              </a:spcAft>
              <a:buClr>
                <a:schemeClr val="lt2"/>
              </a:buClr>
              <a:buSzPct val="25000"/>
              <a:buFont typeface="Arial"/>
              <a:buNone/>
            </a:pPr>
            <a:r>
              <a:rPr lang="en" sz="1800" b="0" i="0" u="none" strike="noStrike" cap="none" dirty="0">
                <a:solidFill>
                  <a:srgbClr val="FFFFFF"/>
                </a:solidFill>
                <a:latin typeface="Arial"/>
                <a:ea typeface="Arial"/>
                <a:cs typeface="Arial"/>
                <a:sym typeface="Arial"/>
              </a:rPr>
              <a:t>indices = np.random.permutation(len(X))</a:t>
            </a:r>
          </a:p>
          <a:p>
            <a:pPr marL="0" marR="0" lvl="0" indent="0" algn="l" rtl="0">
              <a:lnSpc>
                <a:spcPct val="115000"/>
              </a:lnSpc>
              <a:spcBef>
                <a:spcPts val="0"/>
              </a:spcBef>
              <a:spcAft>
                <a:spcPts val="0"/>
              </a:spcAft>
              <a:buClr>
                <a:schemeClr val="lt2"/>
              </a:buClr>
              <a:buSzPct val="25000"/>
              <a:buFont typeface="Arial"/>
              <a:buNone/>
            </a:pPr>
            <a:endParaRPr sz="1800" b="0" i="0" u="none" strike="noStrike" cap="none" dirty="0">
              <a:solidFill>
                <a:srgbClr val="FFFFFF"/>
              </a:solidFill>
              <a:latin typeface="Arial"/>
              <a:ea typeface="Arial"/>
              <a:cs typeface="Arial"/>
              <a:sym typeface="Arial"/>
            </a:endParaRPr>
          </a:p>
          <a:p>
            <a:pPr marL="0" marR="0" lvl="0" indent="0" algn="l" rtl="0">
              <a:lnSpc>
                <a:spcPct val="115000"/>
              </a:lnSpc>
              <a:spcBef>
                <a:spcPts val="0"/>
              </a:spcBef>
              <a:spcAft>
                <a:spcPts val="0"/>
              </a:spcAft>
              <a:buClr>
                <a:schemeClr val="lt2"/>
              </a:buClr>
              <a:buSzPct val="25000"/>
              <a:buFont typeface="Arial"/>
              <a:buNone/>
            </a:pPr>
            <a:r>
              <a:rPr lang="en" sz="1800" b="0" i="0" u="none" strike="noStrike" cap="none" dirty="0">
                <a:solidFill>
                  <a:srgbClr val="FFFFFF"/>
                </a:solidFill>
                <a:latin typeface="Arial"/>
                <a:ea typeface="Arial"/>
                <a:cs typeface="Arial"/>
                <a:sym typeface="Arial"/>
              </a:rPr>
              <a:t>iris_X_train = X[indices[:-ntest]]</a:t>
            </a:r>
          </a:p>
          <a:p>
            <a:pPr marL="0" marR="0" lvl="0" indent="0" algn="l" rtl="0">
              <a:lnSpc>
                <a:spcPct val="115000"/>
              </a:lnSpc>
              <a:spcBef>
                <a:spcPts val="0"/>
              </a:spcBef>
              <a:spcAft>
                <a:spcPts val="0"/>
              </a:spcAft>
              <a:buClr>
                <a:schemeClr val="lt2"/>
              </a:buClr>
              <a:buSzPct val="25000"/>
              <a:buFont typeface="Arial"/>
              <a:buNone/>
            </a:pPr>
            <a:r>
              <a:rPr lang="en" sz="1800" b="0" i="0" u="none" strike="noStrike" cap="none" dirty="0">
                <a:solidFill>
                  <a:srgbClr val="FFFFFF"/>
                </a:solidFill>
                <a:latin typeface="Arial"/>
                <a:ea typeface="Arial"/>
                <a:cs typeface="Arial"/>
                <a:sym typeface="Arial"/>
              </a:rPr>
              <a:t>iris_Y_train = Y[indices[:-ntest]]</a:t>
            </a:r>
          </a:p>
          <a:p>
            <a:pPr marL="0" marR="0" lvl="0" indent="0" algn="l" rtl="0">
              <a:lnSpc>
                <a:spcPct val="115000"/>
              </a:lnSpc>
              <a:spcBef>
                <a:spcPts val="0"/>
              </a:spcBef>
              <a:spcAft>
                <a:spcPts val="0"/>
              </a:spcAft>
              <a:buClr>
                <a:schemeClr val="lt2"/>
              </a:buClr>
              <a:buSzPct val="25000"/>
              <a:buFont typeface="Arial"/>
              <a:buNone/>
            </a:pPr>
            <a:endParaRPr sz="1800" b="0" i="0" u="none" strike="noStrike" cap="none" dirty="0">
              <a:solidFill>
                <a:srgbClr val="FFFFFF"/>
              </a:solidFill>
              <a:latin typeface="Arial"/>
              <a:ea typeface="Arial"/>
              <a:cs typeface="Arial"/>
              <a:sym typeface="Arial"/>
            </a:endParaRPr>
          </a:p>
          <a:p>
            <a:pPr marL="0" marR="0" lvl="0" indent="0" algn="l" rtl="0">
              <a:lnSpc>
                <a:spcPct val="115000"/>
              </a:lnSpc>
              <a:spcBef>
                <a:spcPts val="0"/>
              </a:spcBef>
              <a:spcAft>
                <a:spcPts val="0"/>
              </a:spcAft>
              <a:buClr>
                <a:schemeClr val="lt2"/>
              </a:buClr>
              <a:buSzPct val="25000"/>
              <a:buFont typeface="Arial"/>
              <a:buNone/>
            </a:pPr>
            <a:r>
              <a:rPr lang="en" sz="1800" b="0" i="0" u="none" strike="noStrike" cap="none" dirty="0">
                <a:solidFill>
                  <a:srgbClr val="FFFFFF"/>
                </a:solidFill>
                <a:latin typeface="Arial"/>
                <a:ea typeface="Arial"/>
                <a:cs typeface="Arial"/>
                <a:sym typeface="Arial"/>
              </a:rPr>
              <a:t>iris_X_test = X[indices[-ntest:]]</a:t>
            </a:r>
          </a:p>
          <a:p>
            <a:pPr marL="0" marR="0" lvl="0" indent="0" algn="l" rtl="0">
              <a:lnSpc>
                <a:spcPct val="115000"/>
              </a:lnSpc>
              <a:spcBef>
                <a:spcPts val="0"/>
              </a:spcBef>
              <a:spcAft>
                <a:spcPts val="0"/>
              </a:spcAft>
              <a:buClr>
                <a:schemeClr val="lt2"/>
              </a:buClr>
              <a:buSzPct val="25000"/>
              <a:buFont typeface="Arial"/>
              <a:buNone/>
            </a:pPr>
            <a:r>
              <a:rPr lang="en" sz="1800" b="0" i="0" u="none" strike="noStrike" cap="none" dirty="0">
                <a:solidFill>
                  <a:srgbClr val="FFFFFF"/>
                </a:solidFill>
                <a:latin typeface="Arial"/>
                <a:ea typeface="Arial"/>
                <a:cs typeface="Arial"/>
                <a:sym typeface="Arial"/>
              </a:rPr>
              <a:t>iris_Y_test = Y[indices[-ntest:]]</a:t>
            </a:r>
          </a:p>
          <a:p>
            <a:pPr marL="0" marR="0" lvl="0" indent="0" algn="l" rtl="0">
              <a:lnSpc>
                <a:spcPct val="115000"/>
              </a:lnSpc>
              <a:spcBef>
                <a:spcPts val="0"/>
              </a:spcBef>
              <a:spcAft>
                <a:spcPts val="0"/>
              </a:spcAft>
              <a:buClr>
                <a:schemeClr val="lt2"/>
              </a:buClr>
              <a:buSzPct val="25000"/>
              <a:buFont typeface="Arial"/>
              <a:buNone/>
            </a:pPr>
            <a:endParaRPr sz="1800" b="0" i="0" u="none" strike="noStrike" cap="none" dirty="0">
              <a:solidFill>
                <a:srgbClr val="FFFFFF"/>
              </a:solidFill>
              <a:latin typeface="Arial"/>
              <a:ea typeface="Arial"/>
              <a:cs typeface="Arial"/>
              <a:sym typeface="Arial"/>
            </a:endParaRPr>
          </a:p>
        </p:txBody>
      </p:sp>
    </p:spTree>
  </p:cSld>
  <p:clrMapOvr>
    <a:masterClrMapping/>
  </p:clrMapOvr>
  <p:transition spd="slow">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Shape 105"/>
          <p:cNvSpPr txBox="1">
            <a:spLocks noGrp="1"/>
          </p:cNvSpPr>
          <p:nvPr>
            <p:ph type="title"/>
          </p:nvPr>
        </p:nvSpPr>
        <p:spPr>
          <a:xfrm>
            <a:off x="311700" y="445025"/>
            <a:ext cx="8520599" cy="572699"/>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chemeClr val="dk1"/>
              </a:buClr>
              <a:buSzPct val="25000"/>
              <a:buFont typeface="Arial"/>
              <a:buNone/>
            </a:pPr>
            <a:r>
              <a:rPr lang="en" sz="2800" b="0" i="0" u="none" strike="noStrike" cap="none">
                <a:solidFill>
                  <a:schemeClr val="dk1"/>
                </a:solidFill>
                <a:latin typeface="Arial"/>
                <a:ea typeface="Arial"/>
                <a:cs typeface="Arial"/>
                <a:sym typeface="Arial"/>
              </a:rPr>
              <a:t>Machine Learning: </a:t>
            </a:r>
          </a:p>
        </p:txBody>
      </p:sp>
      <p:sp>
        <p:nvSpPr>
          <p:cNvPr id="106" name="Shape 106"/>
          <p:cNvSpPr txBox="1">
            <a:spLocks noGrp="1"/>
          </p:cNvSpPr>
          <p:nvPr>
            <p:ph type="body" idx="1"/>
          </p:nvPr>
        </p:nvSpPr>
        <p:spPr>
          <a:xfrm>
            <a:off x="311700" y="1152475"/>
            <a:ext cx="8520599" cy="3416400"/>
          </a:xfrm>
          <a:prstGeom prst="rect">
            <a:avLst/>
          </a:prstGeom>
          <a:noFill/>
          <a:ln>
            <a:noFill/>
          </a:ln>
        </p:spPr>
        <p:txBody>
          <a:bodyPr lIns="91425" tIns="91425" rIns="91425" bIns="91425" anchor="t" anchorCtr="0">
            <a:noAutofit/>
          </a:bodyPr>
          <a:lstStyle/>
          <a:p>
            <a:pPr marL="457200" marR="0" lvl="0" indent="-381000" algn="l" rtl="0">
              <a:lnSpc>
                <a:spcPct val="115000"/>
              </a:lnSpc>
              <a:spcBef>
                <a:spcPts val="0"/>
              </a:spcBef>
              <a:spcAft>
                <a:spcPts val="0"/>
              </a:spcAft>
              <a:buClr>
                <a:srgbClr val="FFFFFF"/>
              </a:buClr>
              <a:buSzPct val="25000"/>
              <a:buFont typeface="Arial"/>
              <a:buNone/>
            </a:pPr>
            <a:r>
              <a:rPr lang="en" sz="2400" b="0" i="0" u="none" strike="noStrike" cap="none">
                <a:solidFill>
                  <a:srgbClr val="FFFFFF"/>
                </a:solidFill>
                <a:latin typeface="Arial"/>
                <a:ea typeface="Arial"/>
                <a:cs typeface="Arial"/>
                <a:sym typeface="Arial"/>
              </a:rPr>
              <a:t>Defining machine learning</a:t>
            </a:r>
          </a:p>
          <a:p>
            <a:pPr marL="457200" marR="0" lvl="0" indent="-381000" algn="l" rtl="0">
              <a:lnSpc>
                <a:spcPct val="115000"/>
              </a:lnSpc>
              <a:spcBef>
                <a:spcPts val="0"/>
              </a:spcBef>
              <a:spcAft>
                <a:spcPts val="0"/>
              </a:spcAft>
              <a:buClr>
                <a:srgbClr val="FFFFFF"/>
              </a:buClr>
              <a:buSzPct val="25000"/>
              <a:buFont typeface="Arial"/>
              <a:buNone/>
            </a:pPr>
            <a:r>
              <a:rPr lang="en" sz="2400" b="0" i="0" u="none" strike="noStrike" cap="none">
                <a:solidFill>
                  <a:srgbClr val="FFFFFF"/>
                </a:solidFill>
                <a:latin typeface="Arial"/>
                <a:ea typeface="Arial"/>
                <a:cs typeface="Arial"/>
                <a:sym typeface="Arial"/>
              </a:rPr>
              <a:t>The Scikit-Learn library</a:t>
            </a:r>
          </a:p>
          <a:p>
            <a:pPr marL="457200" marR="0" lvl="0" indent="-381000" algn="l" rtl="0">
              <a:lnSpc>
                <a:spcPct val="115000"/>
              </a:lnSpc>
              <a:spcBef>
                <a:spcPts val="0"/>
              </a:spcBef>
              <a:spcAft>
                <a:spcPts val="0"/>
              </a:spcAft>
              <a:buClr>
                <a:srgbClr val="FFFFFF"/>
              </a:buClr>
              <a:buSzPct val="25000"/>
              <a:buFont typeface="Arial"/>
              <a:buNone/>
            </a:pPr>
            <a:r>
              <a:rPr lang="en" sz="2400" b="0" i="0" u="none" strike="noStrike" cap="none">
                <a:solidFill>
                  <a:srgbClr val="FFFFFF"/>
                </a:solidFill>
                <a:latin typeface="Arial"/>
                <a:ea typeface="Arial"/>
                <a:cs typeface="Arial"/>
                <a:sym typeface="Arial"/>
              </a:rPr>
              <a:t>Machine learning algorithms</a:t>
            </a:r>
          </a:p>
          <a:p>
            <a:pPr marL="457200" marR="0" lvl="0" indent="-381000" algn="l" rtl="0">
              <a:lnSpc>
                <a:spcPct val="115000"/>
              </a:lnSpc>
              <a:spcBef>
                <a:spcPts val="0"/>
              </a:spcBef>
              <a:spcAft>
                <a:spcPts val="0"/>
              </a:spcAft>
              <a:buClr>
                <a:srgbClr val="FFFFFF"/>
              </a:buClr>
              <a:buSzPct val="25000"/>
              <a:buFont typeface="Arial"/>
              <a:buNone/>
            </a:pPr>
            <a:r>
              <a:rPr lang="en" sz="2400" b="0" i="0" u="none" strike="noStrike" cap="none">
                <a:solidFill>
                  <a:srgbClr val="FFFFFF"/>
                </a:solidFill>
                <a:latin typeface="Arial"/>
                <a:ea typeface="Arial"/>
                <a:cs typeface="Arial"/>
                <a:sym typeface="Arial"/>
              </a:rPr>
              <a:t>Choosing an algorithm</a:t>
            </a:r>
          </a:p>
          <a:p>
            <a:pPr marL="457200" marR="0" lvl="0" indent="-381000" algn="l" rtl="0">
              <a:lnSpc>
                <a:spcPct val="115000"/>
              </a:lnSpc>
              <a:spcBef>
                <a:spcPts val="0"/>
              </a:spcBef>
              <a:spcAft>
                <a:spcPts val="0"/>
              </a:spcAft>
              <a:buClr>
                <a:srgbClr val="FFFFFF"/>
              </a:buClr>
              <a:buSzPct val="25000"/>
              <a:buFont typeface="Arial"/>
              <a:buNone/>
            </a:pPr>
            <a:r>
              <a:rPr lang="en" sz="2400" b="0" i="0" u="none" strike="noStrike" cap="none">
                <a:solidFill>
                  <a:srgbClr val="FFFFFF"/>
                </a:solidFill>
                <a:latin typeface="Arial"/>
                <a:ea typeface="Arial"/>
                <a:cs typeface="Arial"/>
                <a:sym typeface="Arial"/>
              </a:rPr>
              <a:t>Measuring algorithm performance</a:t>
            </a:r>
          </a:p>
          <a:p>
            <a:pPr marL="0" marR="0" lvl="0" indent="0" algn="l" rtl="0">
              <a:lnSpc>
                <a:spcPct val="115000"/>
              </a:lnSpc>
              <a:spcBef>
                <a:spcPts val="0"/>
              </a:spcBef>
              <a:spcAft>
                <a:spcPts val="0"/>
              </a:spcAft>
              <a:buClr>
                <a:schemeClr val="lt2"/>
              </a:buClr>
              <a:buSzPct val="25000"/>
              <a:buFont typeface="Arial"/>
              <a:buNone/>
            </a:pPr>
            <a:endParaRPr sz="1800" b="0" i="0" u="none" strike="noStrike" cap="none">
              <a:solidFill>
                <a:schemeClr val="lt2"/>
              </a:solidFill>
              <a:latin typeface="Arial"/>
              <a:ea typeface="Arial"/>
              <a:cs typeface="Arial"/>
              <a:sym typeface="Arial"/>
            </a:endParaRPr>
          </a:p>
        </p:txBody>
      </p:sp>
    </p:spTree>
  </p:cSld>
  <p:clrMapOvr>
    <a:masterClrMapping/>
  </p:clrMapOvr>
  <p:transition spd="slow">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Shape 221"/>
          <p:cNvSpPr txBox="1">
            <a:spLocks noGrp="1"/>
          </p:cNvSpPr>
          <p:nvPr>
            <p:ph type="title"/>
          </p:nvPr>
        </p:nvSpPr>
        <p:spPr>
          <a:xfrm>
            <a:off x="311700" y="445025"/>
            <a:ext cx="8520599" cy="572699"/>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chemeClr val="dk1"/>
              </a:buClr>
              <a:buSzPct val="25000"/>
              <a:buFont typeface="Arial"/>
              <a:buNone/>
            </a:pPr>
            <a:r>
              <a:rPr lang="en" sz="2800" b="0" i="0" u="none" strike="noStrike" cap="none">
                <a:solidFill>
                  <a:schemeClr val="dk1"/>
                </a:solidFill>
                <a:latin typeface="Arial"/>
                <a:ea typeface="Arial"/>
                <a:cs typeface="Arial"/>
                <a:sym typeface="Arial"/>
              </a:rPr>
              <a:t>Classifier: Fit Model to Data</a:t>
            </a:r>
          </a:p>
        </p:txBody>
      </p:sp>
      <p:sp>
        <p:nvSpPr>
          <p:cNvPr id="222" name="Shape 222"/>
          <p:cNvSpPr txBox="1">
            <a:spLocks noGrp="1"/>
          </p:cNvSpPr>
          <p:nvPr>
            <p:ph type="body" idx="1"/>
          </p:nvPr>
        </p:nvSpPr>
        <p:spPr>
          <a:xfrm>
            <a:off x="311700" y="1152475"/>
            <a:ext cx="8520599" cy="3416400"/>
          </a:xfrm>
          <a:prstGeom prst="rect">
            <a:avLst/>
          </a:prstGeom>
          <a:noFill/>
          <a:ln>
            <a:noFill/>
          </a:ln>
        </p:spPr>
        <p:txBody>
          <a:bodyPr lIns="91425" tIns="91425" rIns="91425" bIns="91425" anchor="t" anchorCtr="0">
            <a:noAutofit/>
          </a:bodyPr>
          <a:lstStyle/>
          <a:p>
            <a:pPr marL="0" marR="0" lvl="0" indent="0" algn="l" rtl="0">
              <a:lnSpc>
                <a:spcPct val="115000"/>
              </a:lnSpc>
              <a:spcBef>
                <a:spcPts val="0"/>
              </a:spcBef>
              <a:spcAft>
                <a:spcPts val="0"/>
              </a:spcAft>
              <a:buClr>
                <a:schemeClr val="lt2"/>
              </a:buClr>
              <a:buSzPct val="25000"/>
              <a:buFont typeface="Arial"/>
              <a:buNone/>
            </a:pPr>
            <a:r>
              <a:rPr lang="en" sz="1800" b="0" i="0" u="none" strike="noStrike" cap="none" dirty="0">
                <a:solidFill>
                  <a:srgbClr val="FFFFFF"/>
                </a:solidFill>
                <a:latin typeface="Arial"/>
                <a:ea typeface="Arial"/>
                <a:cs typeface="Arial"/>
                <a:sym typeface="Arial"/>
              </a:rPr>
              <a:t>from sklearn.neighbors import KNeighborsClassifier</a:t>
            </a:r>
          </a:p>
          <a:p>
            <a:pPr marL="0" marR="0" lvl="0" indent="0" algn="l" rtl="0">
              <a:lnSpc>
                <a:spcPct val="115000"/>
              </a:lnSpc>
              <a:spcBef>
                <a:spcPts val="1600"/>
              </a:spcBef>
              <a:spcAft>
                <a:spcPts val="0"/>
              </a:spcAft>
              <a:buClr>
                <a:schemeClr val="lt2"/>
              </a:buClr>
              <a:buSzPct val="25000"/>
              <a:buFont typeface="Arial"/>
              <a:buNone/>
            </a:pPr>
            <a:endParaRPr sz="1800" b="0" i="0" u="none" strike="noStrike" cap="none" dirty="0">
              <a:solidFill>
                <a:srgbClr val="FFFFFF"/>
              </a:solidFill>
              <a:latin typeface="Arial"/>
              <a:ea typeface="Arial"/>
              <a:cs typeface="Arial"/>
              <a:sym typeface="Arial"/>
            </a:endParaRPr>
          </a:p>
          <a:p>
            <a:pPr marL="0" marR="0" lvl="0" indent="0" algn="l" rtl="0">
              <a:lnSpc>
                <a:spcPct val="115000"/>
              </a:lnSpc>
              <a:spcBef>
                <a:spcPts val="1600"/>
              </a:spcBef>
              <a:spcAft>
                <a:spcPts val="0"/>
              </a:spcAft>
              <a:buClr>
                <a:schemeClr val="lt2"/>
              </a:buClr>
              <a:buSzPct val="25000"/>
              <a:buFont typeface="Arial"/>
              <a:buNone/>
            </a:pPr>
            <a:r>
              <a:rPr lang="en" sz="1800" b="0" i="0" u="none" strike="noStrike" cap="none" dirty="0">
                <a:solidFill>
                  <a:srgbClr val="FFFFFF"/>
                </a:solidFill>
                <a:latin typeface="Arial"/>
                <a:ea typeface="Arial"/>
                <a:cs typeface="Arial"/>
                <a:sym typeface="Arial"/>
              </a:rPr>
              <a:t>knn = KNeighborsClassifier(n_neighbors=5, metric='minkowski')</a:t>
            </a:r>
          </a:p>
          <a:p>
            <a:pPr marL="0" marR="0" lvl="0" indent="0" algn="l" rtl="0">
              <a:lnSpc>
                <a:spcPct val="115000"/>
              </a:lnSpc>
              <a:spcBef>
                <a:spcPts val="1600"/>
              </a:spcBef>
              <a:spcAft>
                <a:spcPts val="0"/>
              </a:spcAft>
              <a:buClr>
                <a:schemeClr val="lt2"/>
              </a:buClr>
              <a:buSzPct val="25000"/>
              <a:buFont typeface="Arial"/>
              <a:buNone/>
            </a:pPr>
            <a:r>
              <a:rPr lang="en" sz="1800" b="0" i="0" u="none" strike="noStrike" cap="none" dirty="0">
                <a:solidFill>
                  <a:srgbClr val="FFFFFF"/>
                </a:solidFill>
                <a:latin typeface="Arial"/>
                <a:ea typeface="Arial"/>
                <a:cs typeface="Arial"/>
                <a:sym typeface="Arial"/>
              </a:rPr>
              <a:t>knn.fit(iris_X_train, iris_Y_train)</a:t>
            </a:r>
          </a:p>
          <a:p>
            <a:pPr marL="0" marR="0" lvl="0" indent="0" algn="l" rtl="0">
              <a:lnSpc>
                <a:spcPct val="115000"/>
              </a:lnSpc>
              <a:spcBef>
                <a:spcPts val="1600"/>
              </a:spcBef>
              <a:spcAft>
                <a:spcPts val="0"/>
              </a:spcAft>
              <a:buClr>
                <a:schemeClr val="lt2"/>
              </a:buClr>
              <a:buSzPct val="25000"/>
              <a:buFont typeface="Arial"/>
              <a:buNone/>
            </a:pPr>
            <a:endParaRPr sz="1800" b="0" i="0" u="none" strike="noStrike" cap="none" dirty="0">
              <a:solidFill>
                <a:srgbClr val="FFFFFF"/>
              </a:solidFill>
              <a:latin typeface="Arial"/>
              <a:ea typeface="Arial"/>
              <a:cs typeface="Arial"/>
              <a:sym typeface="Arial"/>
            </a:endParaRPr>
          </a:p>
        </p:txBody>
      </p:sp>
    </p:spTree>
  </p:cSld>
  <p:clrMapOvr>
    <a:masterClrMapping/>
  </p:clrMapOvr>
  <p:transition spd="slow">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Shape 227"/>
          <p:cNvSpPr txBox="1">
            <a:spLocks noGrp="1"/>
          </p:cNvSpPr>
          <p:nvPr>
            <p:ph type="title"/>
          </p:nvPr>
        </p:nvSpPr>
        <p:spPr>
          <a:xfrm>
            <a:off x="311700" y="445025"/>
            <a:ext cx="8520599" cy="572699"/>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chemeClr val="dk1"/>
              </a:buClr>
              <a:buSzPct val="25000"/>
              <a:buFont typeface="Arial"/>
              <a:buNone/>
            </a:pPr>
            <a:r>
              <a:rPr lang="en" sz="2800" b="0" i="0" u="none" strike="noStrike" cap="none">
                <a:solidFill>
                  <a:schemeClr val="dk1"/>
                </a:solidFill>
                <a:latin typeface="Arial"/>
                <a:ea typeface="Arial"/>
                <a:cs typeface="Arial"/>
                <a:sym typeface="Arial"/>
              </a:rPr>
              <a:t>Classifier: Check your model</a:t>
            </a:r>
          </a:p>
        </p:txBody>
      </p:sp>
      <p:sp>
        <p:nvSpPr>
          <p:cNvPr id="228" name="Shape 228"/>
          <p:cNvSpPr txBox="1">
            <a:spLocks noGrp="1"/>
          </p:cNvSpPr>
          <p:nvPr>
            <p:ph type="body" idx="1"/>
          </p:nvPr>
        </p:nvSpPr>
        <p:spPr>
          <a:xfrm>
            <a:off x="311700" y="1152475"/>
            <a:ext cx="8520599" cy="3416400"/>
          </a:xfrm>
          <a:prstGeom prst="rect">
            <a:avLst/>
          </a:prstGeom>
          <a:noFill/>
          <a:ln>
            <a:noFill/>
          </a:ln>
        </p:spPr>
        <p:txBody>
          <a:bodyPr lIns="91425" tIns="91425" rIns="91425" bIns="91425" anchor="t" anchorCtr="0">
            <a:noAutofit/>
          </a:bodyPr>
          <a:lstStyle/>
          <a:p>
            <a:pPr marL="0" marR="0" lvl="0" indent="0" algn="l" rtl="0">
              <a:lnSpc>
                <a:spcPct val="115000"/>
              </a:lnSpc>
              <a:spcBef>
                <a:spcPts val="0"/>
              </a:spcBef>
              <a:spcAft>
                <a:spcPts val="0"/>
              </a:spcAft>
              <a:buClr>
                <a:schemeClr val="lt2"/>
              </a:buClr>
              <a:buSzPct val="25000"/>
              <a:buFont typeface="Arial"/>
              <a:buNone/>
            </a:pPr>
            <a:r>
              <a:rPr lang="en" sz="1800" b="0" i="0" u="none" strike="noStrike" cap="none" dirty="0">
                <a:solidFill>
                  <a:srgbClr val="FFFFFF"/>
                </a:solidFill>
                <a:latin typeface="Arial"/>
                <a:ea typeface="Arial"/>
                <a:cs typeface="Arial"/>
                <a:sym typeface="Arial"/>
              </a:rPr>
              <a:t>predicted_classes = knn.predict(iris_X_test)</a:t>
            </a:r>
          </a:p>
          <a:p>
            <a:pPr marL="0" marR="0" lvl="0" indent="0" algn="l" rtl="0">
              <a:lnSpc>
                <a:spcPct val="115000"/>
              </a:lnSpc>
              <a:spcBef>
                <a:spcPts val="1600"/>
              </a:spcBef>
              <a:spcAft>
                <a:spcPts val="0"/>
              </a:spcAft>
              <a:buClr>
                <a:schemeClr val="lt2"/>
              </a:buClr>
              <a:buSzPct val="25000"/>
              <a:buFont typeface="Arial"/>
              <a:buNone/>
            </a:pPr>
            <a:endParaRPr sz="1800" b="0" i="0" u="none" strike="noStrike" cap="none" dirty="0">
              <a:solidFill>
                <a:srgbClr val="FFFFFF"/>
              </a:solidFill>
              <a:latin typeface="Arial"/>
              <a:ea typeface="Arial"/>
              <a:cs typeface="Arial"/>
              <a:sym typeface="Arial"/>
            </a:endParaRPr>
          </a:p>
          <a:p>
            <a:pPr marL="0" marR="0" lvl="0" indent="0" algn="l" rtl="0">
              <a:lnSpc>
                <a:spcPct val="115000"/>
              </a:lnSpc>
              <a:spcBef>
                <a:spcPts val="1600"/>
              </a:spcBef>
              <a:spcAft>
                <a:spcPts val="0"/>
              </a:spcAft>
              <a:buClr>
                <a:schemeClr val="lt2"/>
              </a:buClr>
              <a:buSzPct val="25000"/>
              <a:buFont typeface="Arial"/>
              <a:buNone/>
            </a:pPr>
            <a:r>
              <a:rPr lang="en" sz="1800" b="0" i="0" u="none" strike="noStrike" cap="none" dirty="0">
                <a:solidFill>
                  <a:srgbClr val="FFFFFF"/>
                </a:solidFill>
                <a:latin typeface="Arial"/>
                <a:ea typeface="Arial"/>
                <a:cs typeface="Arial"/>
                <a:sym typeface="Arial"/>
              </a:rPr>
              <a:t>print('kNN predicted classes: {}'.format(predicted_classes))</a:t>
            </a:r>
          </a:p>
          <a:p>
            <a:pPr marL="0" marR="0" lvl="0" indent="0" algn="l" rtl="0">
              <a:lnSpc>
                <a:spcPct val="115000"/>
              </a:lnSpc>
              <a:spcBef>
                <a:spcPts val="1600"/>
              </a:spcBef>
              <a:spcAft>
                <a:spcPts val="0"/>
              </a:spcAft>
              <a:buClr>
                <a:schemeClr val="lt2"/>
              </a:buClr>
              <a:buSzPct val="25000"/>
              <a:buFont typeface="Arial"/>
              <a:buNone/>
            </a:pPr>
            <a:r>
              <a:rPr lang="en" sz="1800" b="0" i="0" u="none" strike="noStrike" cap="none" dirty="0">
                <a:solidFill>
                  <a:srgbClr val="FFFFFF"/>
                </a:solidFill>
                <a:latin typeface="Arial"/>
                <a:ea typeface="Arial"/>
                <a:cs typeface="Arial"/>
                <a:sym typeface="Arial"/>
              </a:rPr>
              <a:t>print('Real classes:          {}'.format(iris_Y_test))</a:t>
            </a:r>
          </a:p>
          <a:p>
            <a:pPr marL="0" marR="0" lvl="0" indent="0" algn="l" rtl="0">
              <a:lnSpc>
                <a:spcPct val="115000"/>
              </a:lnSpc>
              <a:spcBef>
                <a:spcPts val="1600"/>
              </a:spcBef>
              <a:spcAft>
                <a:spcPts val="0"/>
              </a:spcAft>
              <a:buClr>
                <a:schemeClr val="lt2"/>
              </a:buClr>
              <a:buSzPct val="25000"/>
              <a:buFont typeface="Arial"/>
              <a:buNone/>
            </a:pPr>
            <a:endParaRPr sz="1800" b="0" i="0" u="none" strike="noStrike" cap="none" dirty="0">
              <a:solidFill>
                <a:srgbClr val="FFFFFF"/>
              </a:solidFill>
              <a:latin typeface="Arial"/>
              <a:ea typeface="Arial"/>
              <a:cs typeface="Arial"/>
              <a:sym typeface="Arial"/>
            </a:endParaRPr>
          </a:p>
          <a:p>
            <a:pPr marL="0" marR="0" lvl="0" indent="0" algn="l" rtl="0">
              <a:lnSpc>
                <a:spcPct val="115000"/>
              </a:lnSpc>
              <a:spcBef>
                <a:spcPts val="1600"/>
              </a:spcBef>
              <a:spcAft>
                <a:spcPts val="0"/>
              </a:spcAft>
              <a:buClr>
                <a:schemeClr val="lt2"/>
              </a:buClr>
              <a:buSzPct val="25000"/>
              <a:buFont typeface="Arial"/>
              <a:buNone/>
            </a:pPr>
            <a:endParaRPr sz="1800" b="0" i="0" u="none" strike="noStrike" cap="none" dirty="0">
              <a:solidFill>
                <a:srgbClr val="FFFFFF"/>
              </a:solidFill>
              <a:latin typeface="Arial"/>
              <a:ea typeface="Arial"/>
              <a:cs typeface="Arial"/>
              <a:sym typeface="Arial"/>
            </a:endParaRPr>
          </a:p>
        </p:txBody>
      </p:sp>
      <p:pic>
        <p:nvPicPr>
          <p:cNvPr id="229" name="Shape 229"/>
          <p:cNvPicPr preferRelativeResize="0"/>
          <p:nvPr/>
        </p:nvPicPr>
        <p:blipFill rotWithShape="1">
          <a:blip r:embed="rId3">
            <a:alphaModFix/>
          </a:blip>
          <a:srcRect/>
          <a:stretch/>
        </p:blipFill>
        <p:spPr>
          <a:xfrm>
            <a:off x="375275" y="3534725"/>
            <a:ext cx="8393450" cy="1034150"/>
          </a:xfrm>
          <a:prstGeom prst="rect">
            <a:avLst/>
          </a:prstGeom>
          <a:noFill/>
          <a:ln>
            <a:noFill/>
          </a:ln>
        </p:spPr>
      </p:pic>
    </p:spTree>
  </p:cSld>
  <p:clrMapOvr>
    <a:masterClrMapping/>
  </p:clrMapOvr>
  <p:transition spd="slow">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Shape 234"/>
          <p:cNvSpPr txBox="1">
            <a:spLocks noGrp="1"/>
          </p:cNvSpPr>
          <p:nvPr>
            <p:ph type="title"/>
          </p:nvPr>
        </p:nvSpPr>
        <p:spPr>
          <a:xfrm>
            <a:off x="311700" y="445025"/>
            <a:ext cx="8520599" cy="572699"/>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chemeClr val="dk1"/>
              </a:buClr>
              <a:buSzPct val="25000"/>
              <a:buFont typeface="Arial"/>
              <a:buNone/>
            </a:pPr>
            <a:r>
              <a:rPr lang="en" sz="2800" b="0" i="0" u="none" strike="noStrike" cap="none">
                <a:solidFill>
                  <a:schemeClr val="dk1"/>
                </a:solidFill>
                <a:latin typeface="Arial"/>
                <a:ea typeface="Arial"/>
                <a:cs typeface="Arial"/>
                <a:sym typeface="Arial"/>
              </a:rPr>
              <a:t>Clustering: Find groups in your data</a:t>
            </a:r>
          </a:p>
        </p:txBody>
      </p:sp>
      <p:pic>
        <p:nvPicPr>
          <p:cNvPr id="235" name="Shape 235"/>
          <p:cNvPicPr preferRelativeResize="0"/>
          <p:nvPr/>
        </p:nvPicPr>
        <p:blipFill rotWithShape="1">
          <a:blip r:embed="rId3">
            <a:alphaModFix/>
          </a:blip>
          <a:srcRect/>
          <a:stretch/>
        </p:blipFill>
        <p:spPr>
          <a:xfrm>
            <a:off x="2009100" y="1109575"/>
            <a:ext cx="5125800" cy="3847500"/>
          </a:xfrm>
          <a:prstGeom prst="rect">
            <a:avLst/>
          </a:prstGeom>
          <a:noFill/>
          <a:ln>
            <a:noFill/>
          </a:ln>
        </p:spPr>
      </p:pic>
    </p:spTree>
  </p:cSld>
  <p:clrMapOvr>
    <a:masterClrMapping/>
  </p:clrMapOvr>
  <p:transition spd="slow">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Shape 240"/>
          <p:cNvSpPr txBox="1">
            <a:spLocks noGrp="1"/>
          </p:cNvSpPr>
          <p:nvPr>
            <p:ph type="title"/>
          </p:nvPr>
        </p:nvSpPr>
        <p:spPr>
          <a:xfrm>
            <a:off x="311700" y="445025"/>
            <a:ext cx="8520599" cy="572699"/>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chemeClr val="dk1"/>
              </a:buClr>
              <a:buSzPct val="25000"/>
              <a:buFont typeface="Arial"/>
              <a:buNone/>
            </a:pPr>
            <a:r>
              <a:rPr lang="en" sz="2800" b="0" i="0" u="none" strike="noStrike" cap="none">
                <a:solidFill>
                  <a:schemeClr val="dk1"/>
                </a:solidFill>
                <a:latin typeface="Arial"/>
                <a:ea typeface="Arial"/>
                <a:cs typeface="Arial"/>
                <a:sym typeface="Arial"/>
              </a:rPr>
              <a:t>Clustering: get your data</a:t>
            </a:r>
          </a:p>
        </p:txBody>
      </p:sp>
      <p:sp>
        <p:nvSpPr>
          <p:cNvPr id="241" name="Shape 241"/>
          <p:cNvSpPr txBox="1">
            <a:spLocks noGrp="1"/>
          </p:cNvSpPr>
          <p:nvPr>
            <p:ph type="body" idx="1"/>
          </p:nvPr>
        </p:nvSpPr>
        <p:spPr>
          <a:xfrm>
            <a:off x="311700" y="1152475"/>
            <a:ext cx="8520599" cy="3416400"/>
          </a:xfrm>
          <a:prstGeom prst="rect">
            <a:avLst/>
          </a:prstGeom>
          <a:noFill/>
          <a:ln>
            <a:noFill/>
          </a:ln>
        </p:spPr>
        <p:txBody>
          <a:bodyPr lIns="91425" tIns="91425" rIns="91425" bIns="91425" anchor="t" anchorCtr="0">
            <a:noAutofit/>
          </a:bodyPr>
          <a:lstStyle/>
          <a:p>
            <a:pPr marL="0" marR="0" lvl="0" indent="0" algn="l" rtl="0">
              <a:lnSpc>
                <a:spcPct val="115000"/>
              </a:lnSpc>
              <a:spcBef>
                <a:spcPts val="0"/>
              </a:spcBef>
              <a:spcAft>
                <a:spcPts val="0"/>
              </a:spcAft>
              <a:buClr>
                <a:schemeClr val="lt2"/>
              </a:buClr>
              <a:buSzPct val="25000"/>
              <a:buFont typeface="Arial"/>
              <a:buNone/>
            </a:pPr>
            <a:r>
              <a:rPr lang="en" sz="1800" b="0" i="0" u="none" strike="noStrike" cap="none" dirty="0">
                <a:solidFill>
                  <a:srgbClr val="FFFFFF"/>
                </a:solidFill>
                <a:latin typeface="Arial"/>
                <a:ea typeface="Arial"/>
                <a:cs typeface="Arial"/>
                <a:sym typeface="Arial"/>
              </a:rPr>
              <a:t>from sklearn import datasets</a:t>
            </a:r>
          </a:p>
          <a:p>
            <a:pPr marL="0" marR="0" lvl="0" indent="0" algn="l" rtl="0">
              <a:lnSpc>
                <a:spcPct val="115000"/>
              </a:lnSpc>
              <a:spcBef>
                <a:spcPts val="1600"/>
              </a:spcBef>
              <a:spcAft>
                <a:spcPts val="0"/>
              </a:spcAft>
              <a:buClr>
                <a:schemeClr val="lt2"/>
              </a:buClr>
              <a:buSzPct val="25000"/>
              <a:buFont typeface="Arial"/>
              <a:buNone/>
            </a:pPr>
            <a:endParaRPr sz="1800" b="0" i="0" u="none" strike="noStrike" cap="none" dirty="0">
              <a:solidFill>
                <a:srgbClr val="FFFFFF"/>
              </a:solidFill>
              <a:latin typeface="Arial"/>
              <a:ea typeface="Arial"/>
              <a:cs typeface="Arial"/>
              <a:sym typeface="Arial"/>
            </a:endParaRPr>
          </a:p>
          <a:p>
            <a:pPr marL="0" marR="0" lvl="0" indent="0" algn="l" rtl="0">
              <a:lnSpc>
                <a:spcPct val="115000"/>
              </a:lnSpc>
              <a:spcBef>
                <a:spcPts val="1600"/>
              </a:spcBef>
              <a:spcAft>
                <a:spcPts val="0"/>
              </a:spcAft>
              <a:buClr>
                <a:schemeClr val="lt2"/>
              </a:buClr>
              <a:buSzPct val="25000"/>
              <a:buFont typeface="Arial"/>
              <a:buNone/>
            </a:pPr>
            <a:r>
              <a:rPr lang="en" sz="1800" b="0" i="0" u="none" strike="noStrike" cap="none" dirty="0">
                <a:solidFill>
                  <a:srgbClr val="FFFFFF"/>
                </a:solidFill>
                <a:latin typeface="Arial"/>
                <a:ea typeface="Arial"/>
                <a:cs typeface="Arial"/>
                <a:sym typeface="Arial"/>
              </a:rPr>
              <a:t>iris = datasets.load_iris()</a:t>
            </a:r>
          </a:p>
          <a:p>
            <a:pPr marL="0" marR="0" lvl="0" indent="0" algn="l" rtl="0">
              <a:lnSpc>
                <a:spcPct val="115000"/>
              </a:lnSpc>
              <a:spcBef>
                <a:spcPts val="1600"/>
              </a:spcBef>
              <a:spcAft>
                <a:spcPts val="0"/>
              </a:spcAft>
              <a:buClr>
                <a:schemeClr val="lt2"/>
              </a:buClr>
              <a:buSzPct val="25000"/>
              <a:buFont typeface="Arial"/>
              <a:buNone/>
            </a:pPr>
            <a:r>
              <a:rPr lang="en" sz="1800" b="0" i="0" u="none" strike="noStrike" cap="none" dirty="0">
                <a:solidFill>
                  <a:srgbClr val="FFFFFF"/>
                </a:solidFill>
                <a:latin typeface="Arial"/>
                <a:ea typeface="Arial"/>
                <a:cs typeface="Arial"/>
                <a:sym typeface="Arial"/>
              </a:rPr>
              <a:t>X = iris.data</a:t>
            </a:r>
          </a:p>
          <a:p>
            <a:pPr marL="0" marR="0" lvl="0" indent="0" algn="l" rtl="0">
              <a:lnSpc>
                <a:spcPct val="115000"/>
              </a:lnSpc>
              <a:spcBef>
                <a:spcPts val="1600"/>
              </a:spcBef>
              <a:spcAft>
                <a:spcPts val="0"/>
              </a:spcAft>
              <a:buClr>
                <a:schemeClr val="lt2"/>
              </a:buClr>
              <a:buSzPct val="25000"/>
              <a:buFont typeface="Arial"/>
              <a:buNone/>
            </a:pPr>
            <a:r>
              <a:rPr lang="en" sz="1800" b="0" i="0" u="none" strike="noStrike" cap="none" dirty="0">
                <a:solidFill>
                  <a:srgbClr val="FFFFFF"/>
                </a:solidFill>
                <a:latin typeface="Arial"/>
                <a:ea typeface="Arial"/>
                <a:cs typeface="Arial"/>
                <a:sym typeface="Arial"/>
              </a:rPr>
              <a:t>Y = iris.target</a:t>
            </a:r>
          </a:p>
          <a:p>
            <a:pPr marL="0" marR="0" lvl="0" indent="0" algn="l" rtl="0">
              <a:lnSpc>
                <a:spcPct val="115000"/>
              </a:lnSpc>
              <a:spcBef>
                <a:spcPts val="1600"/>
              </a:spcBef>
              <a:spcAft>
                <a:spcPts val="0"/>
              </a:spcAft>
              <a:buClr>
                <a:schemeClr val="lt2"/>
              </a:buClr>
              <a:buSzPct val="25000"/>
              <a:buFont typeface="Arial"/>
              <a:buNone/>
            </a:pPr>
            <a:r>
              <a:rPr lang="en" sz="1800" b="0" i="0" u="none" strike="noStrike" cap="none" dirty="0">
                <a:solidFill>
                  <a:srgbClr val="FFFFFF"/>
                </a:solidFill>
                <a:latin typeface="Arial"/>
                <a:ea typeface="Arial"/>
                <a:cs typeface="Arial"/>
                <a:sym typeface="Arial"/>
              </a:rPr>
              <a:t>print("Xs: {}".format(X))</a:t>
            </a:r>
          </a:p>
          <a:p>
            <a:pPr marL="0" marR="0" lvl="0" indent="0" algn="l" rtl="0">
              <a:lnSpc>
                <a:spcPct val="115000"/>
              </a:lnSpc>
              <a:spcBef>
                <a:spcPts val="1600"/>
              </a:spcBef>
              <a:spcAft>
                <a:spcPts val="0"/>
              </a:spcAft>
              <a:buClr>
                <a:schemeClr val="lt2"/>
              </a:buClr>
              <a:buSzPct val="25000"/>
              <a:buFont typeface="Arial"/>
              <a:buNone/>
            </a:pPr>
            <a:endParaRPr sz="1800" b="0" i="0" u="none" strike="noStrike" cap="none" dirty="0">
              <a:solidFill>
                <a:srgbClr val="FFFFFF"/>
              </a:solidFill>
              <a:latin typeface="Arial"/>
              <a:ea typeface="Arial"/>
              <a:cs typeface="Arial"/>
              <a:sym typeface="Arial"/>
            </a:endParaRPr>
          </a:p>
        </p:txBody>
      </p:sp>
    </p:spTree>
  </p:cSld>
  <p:clrMapOvr>
    <a:masterClrMapping/>
  </p:clrMapOvr>
  <p:transition spd="slow">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Shape 246"/>
          <p:cNvSpPr txBox="1">
            <a:spLocks noGrp="1"/>
          </p:cNvSpPr>
          <p:nvPr>
            <p:ph type="title"/>
          </p:nvPr>
        </p:nvSpPr>
        <p:spPr>
          <a:xfrm>
            <a:off x="311700" y="445025"/>
            <a:ext cx="8520599" cy="572699"/>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chemeClr val="dk1"/>
              </a:buClr>
              <a:buSzPct val="25000"/>
              <a:buFont typeface="Arial"/>
              <a:buNone/>
            </a:pPr>
            <a:r>
              <a:rPr lang="en" sz="2800" b="0" i="0" u="none" strike="noStrike" cap="none">
                <a:solidFill>
                  <a:schemeClr val="dk1"/>
                </a:solidFill>
                <a:latin typeface="Arial"/>
                <a:ea typeface="Arial"/>
                <a:cs typeface="Arial"/>
                <a:sym typeface="Arial"/>
              </a:rPr>
              <a:t>Clustering: Fit model to data</a:t>
            </a:r>
          </a:p>
        </p:txBody>
      </p:sp>
      <p:sp>
        <p:nvSpPr>
          <p:cNvPr id="247" name="Shape 247"/>
          <p:cNvSpPr txBox="1">
            <a:spLocks noGrp="1"/>
          </p:cNvSpPr>
          <p:nvPr>
            <p:ph type="body" idx="1"/>
          </p:nvPr>
        </p:nvSpPr>
        <p:spPr>
          <a:xfrm>
            <a:off x="468000" y="1219475"/>
            <a:ext cx="8520599" cy="3416400"/>
          </a:xfrm>
          <a:prstGeom prst="rect">
            <a:avLst/>
          </a:prstGeom>
          <a:noFill/>
          <a:ln>
            <a:noFill/>
          </a:ln>
        </p:spPr>
        <p:txBody>
          <a:bodyPr lIns="91425" tIns="91425" rIns="91425" bIns="91425" anchor="t" anchorCtr="0">
            <a:noAutofit/>
          </a:bodyPr>
          <a:lstStyle/>
          <a:p>
            <a:pPr marL="0" marR="0" lvl="0" indent="0" algn="l" rtl="0">
              <a:lnSpc>
                <a:spcPct val="115000"/>
              </a:lnSpc>
              <a:spcBef>
                <a:spcPts val="0"/>
              </a:spcBef>
              <a:spcAft>
                <a:spcPts val="0"/>
              </a:spcAft>
              <a:buClr>
                <a:schemeClr val="lt2"/>
              </a:buClr>
              <a:buSzPct val="25000"/>
              <a:buFont typeface="Arial"/>
              <a:buNone/>
            </a:pPr>
            <a:r>
              <a:rPr lang="en" sz="1800" b="0" i="0" u="none" strike="noStrike" cap="none" dirty="0">
                <a:solidFill>
                  <a:srgbClr val="FFFFFF"/>
                </a:solidFill>
                <a:latin typeface="Arial"/>
                <a:ea typeface="Arial"/>
                <a:cs typeface="Arial"/>
                <a:sym typeface="Arial"/>
              </a:rPr>
              <a:t>from sklearn import cluster</a:t>
            </a:r>
          </a:p>
          <a:p>
            <a:pPr marL="0" marR="0" lvl="0" indent="0" algn="l" rtl="0">
              <a:lnSpc>
                <a:spcPct val="115000"/>
              </a:lnSpc>
              <a:spcBef>
                <a:spcPts val="1600"/>
              </a:spcBef>
              <a:spcAft>
                <a:spcPts val="0"/>
              </a:spcAft>
              <a:buClr>
                <a:schemeClr val="lt2"/>
              </a:buClr>
              <a:buSzPct val="25000"/>
              <a:buFont typeface="Arial"/>
              <a:buNone/>
            </a:pPr>
            <a:endParaRPr sz="1800" b="0" i="0" u="none" strike="noStrike" cap="none" dirty="0">
              <a:solidFill>
                <a:srgbClr val="FFFFFF"/>
              </a:solidFill>
              <a:latin typeface="Arial"/>
              <a:ea typeface="Arial"/>
              <a:cs typeface="Arial"/>
              <a:sym typeface="Arial"/>
            </a:endParaRPr>
          </a:p>
          <a:p>
            <a:pPr marL="0" marR="0" lvl="0" indent="0" algn="l" rtl="0">
              <a:lnSpc>
                <a:spcPct val="115000"/>
              </a:lnSpc>
              <a:spcBef>
                <a:spcPts val="1600"/>
              </a:spcBef>
              <a:spcAft>
                <a:spcPts val="0"/>
              </a:spcAft>
              <a:buClr>
                <a:schemeClr val="lt2"/>
              </a:buClr>
              <a:buSzPct val="25000"/>
              <a:buFont typeface="Arial"/>
              <a:buNone/>
            </a:pPr>
            <a:r>
              <a:rPr lang="en" sz="1800" b="0" i="0" u="none" strike="noStrike" cap="none" dirty="0">
                <a:solidFill>
                  <a:srgbClr val="FFFFFF"/>
                </a:solidFill>
                <a:latin typeface="Arial"/>
                <a:ea typeface="Arial"/>
                <a:cs typeface="Arial"/>
                <a:sym typeface="Arial"/>
              </a:rPr>
              <a:t>k_means = cluster.KMeans(3)</a:t>
            </a:r>
          </a:p>
          <a:p>
            <a:pPr marL="0" marR="0" lvl="0" indent="0" algn="l" rtl="0">
              <a:lnSpc>
                <a:spcPct val="115000"/>
              </a:lnSpc>
              <a:spcBef>
                <a:spcPts val="1600"/>
              </a:spcBef>
              <a:spcAft>
                <a:spcPts val="0"/>
              </a:spcAft>
              <a:buClr>
                <a:schemeClr val="lt2"/>
              </a:buClr>
              <a:buSzPct val="25000"/>
              <a:buFont typeface="Arial"/>
              <a:buNone/>
            </a:pPr>
            <a:r>
              <a:rPr lang="en" sz="1800" b="0" i="0" u="none" strike="noStrike" cap="none" dirty="0">
                <a:solidFill>
                  <a:srgbClr val="FFFFFF"/>
                </a:solidFill>
                <a:latin typeface="Arial"/>
                <a:ea typeface="Arial"/>
                <a:cs typeface="Arial"/>
                <a:sym typeface="Arial"/>
              </a:rPr>
              <a:t>k_means.fit(iris.data)</a:t>
            </a:r>
          </a:p>
        </p:txBody>
      </p:sp>
    </p:spTree>
  </p:cSld>
  <p:clrMapOvr>
    <a:masterClrMapping/>
  </p:clrMapOvr>
  <p:transition spd="slow">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Shape 252"/>
          <p:cNvSpPr txBox="1">
            <a:spLocks noGrp="1"/>
          </p:cNvSpPr>
          <p:nvPr>
            <p:ph type="title"/>
          </p:nvPr>
        </p:nvSpPr>
        <p:spPr>
          <a:xfrm>
            <a:off x="311700" y="445025"/>
            <a:ext cx="8520599" cy="572699"/>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chemeClr val="dk1"/>
              </a:buClr>
              <a:buSzPct val="25000"/>
              <a:buFont typeface="Arial"/>
              <a:buNone/>
            </a:pPr>
            <a:r>
              <a:rPr lang="en" sz="2800" b="0" i="0" u="none" strike="noStrike" cap="none">
                <a:solidFill>
                  <a:schemeClr val="dk1"/>
                </a:solidFill>
                <a:latin typeface="Arial"/>
                <a:ea typeface="Arial"/>
                <a:cs typeface="Arial"/>
                <a:sym typeface="Arial"/>
              </a:rPr>
              <a:t>Clustering: Check your model</a:t>
            </a:r>
          </a:p>
        </p:txBody>
      </p:sp>
      <p:sp>
        <p:nvSpPr>
          <p:cNvPr id="253" name="Shape 253"/>
          <p:cNvSpPr txBox="1">
            <a:spLocks noGrp="1"/>
          </p:cNvSpPr>
          <p:nvPr>
            <p:ph type="body" idx="1"/>
          </p:nvPr>
        </p:nvSpPr>
        <p:spPr>
          <a:xfrm>
            <a:off x="311700" y="1152475"/>
            <a:ext cx="8520599" cy="3416400"/>
          </a:xfrm>
          <a:prstGeom prst="rect">
            <a:avLst/>
          </a:prstGeom>
          <a:noFill/>
          <a:ln>
            <a:noFill/>
          </a:ln>
        </p:spPr>
        <p:txBody>
          <a:bodyPr lIns="91425" tIns="91425" rIns="91425" bIns="91425" anchor="t" anchorCtr="0">
            <a:noAutofit/>
          </a:bodyPr>
          <a:lstStyle/>
          <a:p>
            <a:pPr marL="0" marR="0" lvl="0" indent="0" algn="l" rtl="0">
              <a:lnSpc>
                <a:spcPct val="115000"/>
              </a:lnSpc>
              <a:spcBef>
                <a:spcPts val="0"/>
              </a:spcBef>
              <a:spcAft>
                <a:spcPts val="0"/>
              </a:spcAft>
              <a:buClr>
                <a:schemeClr val="lt2"/>
              </a:buClr>
              <a:buSzPct val="25000"/>
              <a:buFont typeface="Arial"/>
              <a:buNone/>
            </a:pPr>
            <a:r>
              <a:rPr lang="en" sz="1800" b="0" i="0" u="none" strike="noStrike" cap="none" dirty="0">
                <a:solidFill>
                  <a:srgbClr val="FFFFFF"/>
                </a:solidFill>
                <a:latin typeface="Arial"/>
                <a:ea typeface="Arial"/>
                <a:cs typeface="Arial"/>
                <a:sym typeface="Arial"/>
              </a:rPr>
              <a:t>print("Generated labels: \n{}".format(k_means.labels_))</a:t>
            </a:r>
          </a:p>
          <a:p>
            <a:pPr marL="0" marR="0" lvl="0" indent="0" algn="l" rtl="0">
              <a:lnSpc>
                <a:spcPct val="115000"/>
              </a:lnSpc>
              <a:spcBef>
                <a:spcPts val="1600"/>
              </a:spcBef>
              <a:spcAft>
                <a:spcPts val="0"/>
              </a:spcAft>
              <a:buClr>
                <a:schemeClr val="lt2"/>
              </a:buClr>
              <a:buSzPct val="25000"/>
              <a:buFont typeface="Arial"/>
              <a:buNone/>
            </a:pPr>
            <a:r>
              <a:rPr lang="en" sz="1800" b="0" i="0" u="none" strike="noStrike" cap="none" dirty="0">
                <a:solidFill>
                  <a:srgbClr val="FFFFFF"/>
                </a:solidFill>
                <a:latin typeface="Arial"/>
                <a:ea typeface="Arial"/>
                <a:cs typeface="Arial"/>
                <a:sym typeface="Arial"/>
              </a:rPr>
              <a:t>print("Real labels: \n{}".format(Y))</a:t>
            </a:r>
          </a:p>
          <a:p>
            <a:pPr marL="0" marR="0" lvl="0" indent="0" algn="l" rtl="0">
              <a:lnSpc>
                <a:spcPct val="115000"/>
              </a:lnSpc>
              <a:spcBef>
                <a:spcPts val="1600"/>
              </a:spcBef>
              <a:spcAft>
                <a:spcPts val="0"/>
              </a:spcAft>
              <a:buClr>
                <a:schemeClr val="lt2"/>
              </a:buClr>
              <a:buSzPct val="25000"/>
              <a:buFont typeface="Arial"/>
              <a:buNone/>
            </a:pPr>
            <a:endParaRPr sz="1800" b="0" i="0" u="none" strike="noStrike" cap="none" dirty="0">
              <a:solidFill>
                <a:srgbClr val="FFFFFF"/>
              </a:solidFill>
              <a:latin typeface="Arial"/>
              <a:ea typeface="Arial"/>
              <a:cs typeface="Arial"/>
              <a:sym typeface="Arial"/>
            </a:endParaRPr>
          </a:p>
        </p:txBody>
      </p:sp>
      <p:pic>
        <p:nvPicPr>
          <p:cNvPr id="254" name="Shape 254"/>
          <p:cNvPicPr preferRelativeResize="0"/>
          <p:nvPr/>
        </p:nvPicPr>
        <p:blipFill rotWithShape="1">
          <a:blip r:embed="rId3">
            <a:alphaModFix/>
          </a:blip>
          <a:srcRect/>
          <a:stretch/>
        </p:blipFill>
        <p:spPr>
          <a:xfrm>
            <a:off x="311698" y="2183158"/>
            <a:ext cx="8520599" cy="2820492"/>
          </a:xfrm>
          <a:prstGeom prst="rect">
            <a:avLst/>
          </a:prstGeom>
          <a:noFill/>
          <a:ln>
            <a:noFill/>
          </a:ln>
        </p:spPr>
      </p:pic>
    </p:spTree>
  </p:cSld>
  <p:clrMapOvr>
    <a:masterClrMapping/>
  </p:clrMapOvr>
  <p:transition spd="slow">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Shape 259"/>
          <p:cNvSpPr txBox="1">
            <a:spLocks noGrp="1"/>
          </p:cNvSpPr>
          <p:nvPr>
            <p:ph type="title"/>
          </p:nvPr>
        </p:nvSpPr>
        <p:spPr>
          <a:xfrm>
            <a:off x="311700" y="445025"/>
            <a:ext cx="8520599" cy="572699"/>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chemeClr val="dk1"/>
              </a:buClr>
              <a:buSzPct val="25000"/>
              <a:buFont typeface="Arial"/>
              <a:buNone/>
            </a:pPr>
            <a:r>
              <a:rPr lang="en" sz="2800" b="0" i="0" u="none" strike="noStrike" cap="none">
                <a:solidFill>
                  <a:schemeClr val="dk1"/>
                </a:solidFill>
                <a:latin typeface="Arial"/>
                <a:ea typeface="Arial"/>
                <a:cs typeface="Arial"/>
                <a:sym typeface="Arial"/>
              </a:rPr>
              <a:t>Dimensionality Reduction</a:t>
            </a:r>
          </a:p>
        </p:txBody>
      </p:sp>
      <p:pic>
        <p:nvPicPr>
          <p:cNvPr id="260" name="Shape 260"/>
          <p:cNvPicPr preferRelativeResize="0"/>
          <p:nvPr/>
        </p:nvPicPr>
        <p:blipFill rotWithShape="1">
          <a:blip r:embed="rId3">
            <a:alphaModFix/>
          </a:blip>
          <a:srcRect/>
          <a:stretch/>
        </p:blipFill>
        <p:spPr>
          <a:xfrm>
            <a:off x="4433225" y="1152475"/>
            <a:ext cx="4622399" cy="3264299"/>
          </a:xfrm>
          <a:prstGeom prst="rect">
            <a:avLst/>
          </a:prstGeom>
          <a:noFill/>
          <a:ln>
            <a:noFill/>
          </a:ln>
        </p:spPr>
      </p:pic>
      <p:pic>
        <p:nvPicPr>
          <p:cNvPr id="261" name="Shape 261"/>
          <p:cNvPicPr preferRelativeResize="0"/>
          <p:nvPr/>
        </p:nvPicPr>
        <p:blipFill rotWithShape="1">
          <a:blip r:embed="rId4">
            <a:alphaModFix/>
          </a:blip>
          <a:srcRect/>
          <a:stretch/>
        </p:blipFill>
        <p:spPr>
          <a:xfrm>
            <a:off x="199575" y="1501862"/>
            <a:ext cx="4123425" cy="2565675"/>
          </a:xfrm>
          <a:prstGeom prst="rect">
            <a:avLst/>
          </a:prstGeom>
          <a:noFill/>
          <a:ln>
            <a:noFill/>
          </a:ln>
        </p:spPr>
      </p:pic>
    </p:spTree>
  </p:cSld>
  <p:clrMapOvr>
    <a:masterClrMapping/>
  </p:clrMapOvr>
  <p:transition spd="slow">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6" name="Shape 266"/>
          <p:cNvSpPr txBox="1">
            <a:spLocks noGrp="1"/>
          </p:cNvSpPr>
          <p:nvPr>
            <p:ph type="title"/>
          </p:nvPr>
        </p:nvSpPr>
        <p:spPr>
          <a:xfrm>
            <a:off x="311700" y="445025"/>
            <a:ext cx="8520599" cy="572699"/>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chemeClr val="dk1"/>
              </a:buClr>
              <a:buSzPct val="25000"/>
              <a:buFont typeface="Arial"/>
              <a:buNone/>
            </a:pPr>
            <a:r>
              <a:rPr lang="en" sz="2800" b="0" i="0" u="none" strike="noStrike" cap="none">
                <a:solidFill>
                  <a:schemeClr val="dk1"/>
                </a:solidFill>
                <a:latin typeface="Arial"/>
                <a:ea typeface="Arial"/>
                <a:cs typeface="Arial"/>
                <a:sym typeface="Arial"/>
              </a:rPr>
              <a:t>Dimensionality reduction: Get your data</a:t>
            </a:r>
          </a:p>
        </p:txBody>
      </p:sp>
      <p:pic>
        <p:nvPicPr>
          <p:cNvPr id="267" name="Shape 267"/>
          <p:cNvPicPr preferRelativeResize="0"/>
          <p:nvPr/>
        </p:nvPicPr>
        <p:blipFill rotWithShape="1">
          <a:blip r:embed="rId3">
            <a:alphaModFix/>
          </a:blip>
          <a:srcRect/>
          <a:stretch/>
        </p:blipFill>
        <p:spPr>
          <a:xfrm>
            <a:off x="1504650" y="1226420"/>
            <a:ext cx="5512499" cy="3368700"/>
          </a:xfrm>
          <a:prstGeom prst="rect">
            <a:avLst/>
          </a:prstGeom>
          <a:noFill/>
          <a:ln>
            <a:noFill/>
          </a:ln>
        </p:spPr>
      </p:pic>
    </p:spTree>
  </p:cSld>
  <p:clrMapOvr>
    <a:masterClrMapping/>
  </p:clrMapOvr>
  <p:transition spd="slow">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Shape 272"/>
          <p:cNvSpPr txBox="1">
            <a:spLocks noGrp="1"/>
          </p:cNvSpPr>
          <p:nvPr>
            <p:ph type="title"/>
          </p:nvPr>
        </p:nvSpPr>
        <p:spPr>
          <a:xfrm>
            <a:off x="311700" y="445025"/>
            <a:ext cx="8520599" cy="572699"/>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chemeClr val="dk1"/>
              </a:buClr>
              <a:buSzPct val="25000"/>
              <a:buFont typeface="Arial"/>
              <a:buNone/>
            </a:pPr>
            <a:r>
              <a:rPr lang="en" sz="2800" b="0" i="0" u="none" strike="noStrike" cap="none">
                <a:solidFill>
                  <a:schemeClr val="dk1"/>
                </a:solidFill>
                <a:latin typeface="Arial"/>
                <a:ea typeface="Arial"/>
                <a:cs typeface="Arial"/>
                <a:sym typeface="Arial"/>
              </a:rPr>
              <a:t>Dimensionality reduction: Fit model to data</a:t>
            </a:r>
          </a:p>
        </p:txBody>
      </p:sp>
      <p:pic>
        <p:nvPicPr>
          <p:cNvPr id="273" name="Shape 273"/>
          <p:cNvPicPr preferRelativeResize="0"/>
          <p:nvPr/>
        </p:nvPicPr>
        <p:blipFill rotWithShape="1">
          <a:blip r:embed="rId3">
            <a:alphaModFix/>
          </a:blip>
          <a:srcRect/>
          <a:stretch/>
        </p:blipFill>
        <p:spPr>
          <a:xfrm>
            <a:off x="1890750" y="1017725"/>
            <a:ext cx="5362500" cy="3786900"/>
          </a:xfrm>
          <a:prstGeom prst="rect">
            <a:avLst/>
          </a:prstGeom>
          <a:noFill/>
          <a:ln>
            <a:noFill/>
          </a:ln>
        </p:spPr>
      </p:pic>
    </p:spTree>
  </p:cSld>
  <p:clrMapOvr>
    <a:masterClrMapping/>
  </p:clrMapOvr>
  <p:transition spd="slow">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Shape 278"/>
          <p:cNvSpPr txBox="1">
            <a:spLocks noGrp="1"/>
          </p:cNvSpPr>
          <p:nvPr>
            <p:ph type="title"/>
          </p:nvPr>
        </p:nvSpPr>
        <p:spPr>
          <a:xfrm>
            <a:off x="311700" y="445025"/>
            <a:ext cx="8520599" cy="572699"/>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chemeClr val="dk1"/>
              </a:buClr>
              <a:buSzPct val="25000"/>
              <a:buFont typeface="Arial"/>
              <a:buNone/>
            </a:pPr>
            <a:r>
              <a:rPr lang="en" sz="2800" b="0" i="0" u="none" strike="noStrike" cap="none">
                <a:solidFill>
                  <a:schemeClr val="dk1"/>
                </a:solidFill>
                <a:latin typeface="Arial"/>
                <a:ea typeface="Arial"/>
                <a:cs typeface="Arial"/>
                <a:sym typeface="Arial"/>
              </a:rPr>
              <a:t>Recap: Choosing an Algorithm</a:t>
            </a:r>
          </a:p>
        </p:txBody>
      </p:sp>
      <p:sp>
        <p:nvSpPr>
          <p:cNvPr id="279" name="Shape 279"/>
          <p:cNvSpPr txBox="1">
            <a:spLocks noGrp="1"/>
          </p:cNvSpPr>
          <p:nvPr>
            <p:ph type="body" idx="1"/>
          </p:nvPr>
        </p:nvSpPr>
        <p:spPr>
          <a:xfrm>
            <a:off x="311700" y="1152475"/>
            <a:ext cx="8520599" cy="3416400"/>
          </a:xfrm>
          <a:prstGeom prst="rect">
            <a:avLst/>
          </a:prstGeom>
          <a:noFill/>
          <a:ln>
            <a:noFill/>
          </a:ln>
        </p:spPr>
        <p:txBody>
          <a:bodyPr lIns="91425" tIns="91425" rIns="91425" bIns="91425" anchor="t" anchorCtr="0">
            <a:noAutofit/>
          </a:bodyPr>
          <a:lstStyle/>
          <a:p>
            <a:pPr marL="457200" marR="0" lvl="0" indent="-228600" algn="l" rtl="0">
              <a:lnSpc>
                <a:spcPct val="115000"/>
              </a:lnSpc>
              <a:spcBef>
                <a:spcPts val="0"/>
              </a:spcBef>
              <a:spcAft>
                <a:spcPts val="0"/>
              </a:spcAft>
              <a:buClr>
                <a:srgbClr val="FFFFFF"/>
              </a:buClr>
              <a:buSzPct val="25000"/>
              <a:buFont typeface="Arial"/>
              <a:buNone/>
            </a:pPr>
            <a:r>
              <a:rPr lang="en" sz="1800" b="0" i="0" u="none" strike="noStrike" cap="none">
                <a:solidFill>
                  <a:srgbClr val="FFFFFF"/>
                </a:solidFill>
                <a:latin typeface="Arial"/>
                <a:ea typeface="Arial"/>
                <a:cs typeface="Arial"/>
                <a:sym typeface="Arial"/>
              </a:rPr>
              <a:t>Have: data and expected outputs</a:t>
            </a:r>
          </a:p>
          <a:p>
            <a:pPr marL="914400" marR="0" lvl="1" indent="-342900" algn="l" rtl="0">
              <a:lnSpc>
                <a:spcPct val="115000"/>
              </a:lnSpc>
              <a:spcBef>
                <a:spcPts val="0"/>
              </a:spcBef>
              <a:spcAft>
                <a:spcPts val="0"/>
              </a:spcAft>
              <a:buClr>
                <a:srgbClr val="FFFFFF"/>
              </a:buClr>
              <a:buSzPct val="25000"/>
              <a:buFont typeface="Arial"/>
              <a:buNone/>
            </a:pPr>
            <a:r>
              <a:rPr lang="en" sz="1800" b="0" i="0" u="none" strike="noStrike" cap="none">
                <a:solidFill>
                  <a:srgbClr val="FFFFFF"/>
                </a:solidFill>
                <a:latin typeface="Arial"/>
                <a:ea typeface="Arial"/>
                <a:cs typeface="Arial"/>
                <a:sym typeface="Arial"/>
              </a:rPr>
              <a:t>Want numbers? Try regression algorithms</a:t>
            </a:r>
          </a:p>
          <a:p>
            <a:pPr marL="914400" marR="0" lvl="1" indent="-342900" algn="l" rtl="0">
              <a:lnSpc>
                <a:spcPct val="115000"/>
              </a:lnSpc>
              <a:spcBef>
                <a:spcPts val="0"/>
              </a:spcBef>
              <a:spcAft>
                <a:spcPts val="0"/>
              </a:spcAft>
              <a:buClr>
                <a:srgbClr val="FFFFFF"/>
              </a:buClr>
              <a:buSzPct val="25000"/>
              <a:buFont typeface="Arial"/>
              <a:buNone/>
            </a:pPr>
            <a:r>
              <a:rPr lang="en" sz="1800" b="0" i="0" u="none" strike="noStrike" cap="none">
                <a:solidFill>
                  <a:srgbClr val="FFFFFF"/>
                </a:solidFill>
                <a:latin typeface="Arial"/>
                <a:ea typeface="Arial"/>
                <a:cs typeface="Arial"/>
                <a:sym typeface="Arial"/>
              </a:rPr>
              <a:t>Want classes?  Try classification algorithms</a:t>
            </a:r>
          </a:p>
          <a:p>
            <a:pPr marL="0" marR="0" lvl="0" indent="0" algn="l" rtl="0">
              <a:lnSpc>
                <a:spcPct val="115000"/>
              </a:lnSpc>
              <a:spcBef>
                <a:spcPts val="0"/>
              </a:spcBef>
              <a:spcAft>
                <a:spcPts val="0"/>
              </a:spcAft>
              <a:buClr>
                <a:schemeClr val="lt2"/>
              </a:buClr>
              <a:buSzPct val="25000"/>
              <a:buFont typeface="Arial"/>
              <a:buNone/>
            </a:pPr>
            <a:endParaRPr sz="1800" b="0" i="0" u="none" strike="noStrike" cap="none">
              <a:solidFill>
                <a:srgbClr val="FFFFFF"/>
              </a:solidFill>
              <a:latin typeface="Arial"/>
              <a:ea typeface="Arial"/>
              <a:cs typeface="Arial"/>
              <a:sym typeface="Arial"/>
            </a:endParaRPr>
          </a:p>
          <a:p>
            <a:pPr marL="457200" marR="0" lvl="0" indent="-228600" algn="l" rtl="0">
              <a:lnSpc>
                <a:spcPct val="115000"/>
              </a:lnSpc>
              <a:spcBef>
                <a:spcPts val="0"/>
              </a:spcBef>
              <a:spcAft>
                <a:spcPts val="0"/>
              </a:spcAft>
              <a:buClr>
                <a:srgbClr val="FFFFFF"/>
              </a:buClr>
              <a:buSzPct val="25000"/>
              <a:buFont typeface="Arial"/>
              <a:buNone/>
            </a:pPr>
            <a:r>
              <a:rPr lang="en" sz="1800" b="0" i="0" u="none" strike="noStrike" cap="none">
                <a:solidFill>
                  <a:srgbClr val="FFFFFF"/>
                </a:solidFill>
                <a:latin typeface="Arial"/>
                <a:ea typeface="Arial"/>
                <a:cs typeface="Arial"/>
                <a:sym typeface="Arial"/>
              </a:rPr>
              <a:t>Have: just data</a:t>
            </a:r>
          </a:p>
          <a:p>
            <a:pPr marL="914400" marR="0" lvl="1" indent="-342900" algn="l" rtl="0">
              <a:lnSpc>
                <a:spcPct val="115000"/>
              </a:lnSpc>
              <a:spcBef>
                <a:spcPts val="0"/>
              </a:spcBef>
              <a:spcAft>
                <a:spcPts val="0"/>
              </a:spcAft>
              <a:buClr>
                <a:srgbClr val="FFFFFF"/>
              </a:buClr>
              <a:buSzPct val="25000"/>
              <a:buFont typeface="Arial"/>
              <a:buNone/>
            </a:pPr>
            <a:r>
              <a:rPr lang="en" sz="1800" b="0" i="0" u="none" strike="noStrike" cap="none">
                <a:solidFill>
                  <a:srgbClr val="FFFFFF"/>
                </a:solidFill>
                <a:latin typeface="Arial"/>
                <a:ea typeface="Arial"/>
                <a:cs typeface="Arial"/>
                <a:sym typeface="Arial"/>
              </a:rPr>
              <a:t>Want to find structure? Try clustering algorithms</a:t>
            </a:r>
          </a:p>
          <a:p>
            <a:pPr marL="914400" marR="0" lvl="1" indent="-342900" algn="l" rtl="0">
              <a:lnSpc>
                <a:spcPct val="115000"/>
              </a:lnSpc>
              <a:spcBef>
                <a:spcPts val="0"/>
              </a:spcBef>
              <a:spcAft>
                <a:spcPts val="0"/>
              </a:spcAft>
              <a:buClr>
                <a:srgbClr val="FFFFFF"/>
              </a:buClr>
              <a:buSzPct val="25000"/>
              <a:buFont typeface="Arial"/>
              <a:buNone/>
            </a:pPr>
            <a:r>
              <a:rPr lang="en" sz="1800" b="0" i="0" u="none" strike="noStrike" cap="none">
                <a:solidFill>
                  <a:srgbClr val="FFFFFF"/>
                </a:solidFill>
                <a:latin typeface="Arial"/>
                <a:ea typeface="Arial"/>
                <a:cs typeface="Arial"/>
                <a:sym typeface="Arial"/>
              </a:rPr>
              <a:t>Want to look at it? Try dimensionality reduction</a:t>
            </a:r>
          </a:p>
          <a:p>
            <a:pPr marL="0" marR="0" lvl="0" indent="0" algn="l" rtl="0">
              <a:lnSpc>
                <a:spcPct val="115000"/>
              </a:lnSpc>
              <a:spcBef>
                <a:spcPts val="0"/>
              </a:spcBef>
              <a:spcAft>
                <a:spcPts val="0"/>
              </a:spcAft>
              <a:buClr>
                <a:schemeClr val="lt2"/>
              </a:buClr>
              <a:buSzPct val="25000"/>
              <a:buFont typeface="Arial"/>
              <a:buNone/>
            </a:pPr>
            <a:endParaRPr sz="1800" b="0" i="0" u="none" strike="noStrike" cap="none">
              <a:solidFill>
                <a:schemeClr val="lt2"/>
              </a:solidFill>
              <a:latin typeface="Arial"/>
              <a:ea typeface="Arial"/>
              <a:cs typeface="Arial"/>
              <a:sym typeface="Arial"/>
            </a:endParaRPr>
          </a:p>
        </p:txBody>
      </p:sp>
    </p:spTree>
  </p:cSld>
  <p:clrMapOvr>
    <a:masterClrMapping/>
  </p:clrMapOvr>
  <p:transition spd="slow">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Shape 111"/>
          <p:cNvSpPr txBox="1">
            <a:spLocks noGrp="1"/>
          </p:cNvSpPr>
          <p:nvPr>
            <p:ph type="title"/>
          </p:nvPr>
        </p:nvSpPr>
        <p:spPr>
          <a:xfrm>
            <a:off x="311700" y="2150850"/>
            <a:ext cx="8520599" cy="841800"/>
          </a:xfrm>
          <a:prstGeom prst="rect">
            <a:avLst/>
          </a:prstGeom>
          <a:noFill/>
          <a:ln>
            <a:noFill/>
          </a:ln>
        </p:spPr>
        <p:txBody>
          <a:bodyPr lIns="91425" tIns="91425" rIns="91425" bIns="91425" anchor="ctr" anchorCtr="0">
            <a:noAutofit/>
          </a:bodyPr>
          <a:lstStyle/>
          <a:p>
            <a:pPr marL="0" marR="0" lvl="0" indent="0" algn="ctr" rtl="0">
              <a:lnSpc>
                <a:spcPct val="100000"/>
              </a:lnSpc>
              <a:spcBef>
                <a:spcPts val="0"/>
              </a:spcBef>
              <a:spcAft>
                <a:spcPts val="0"/>
              </a:spcAft>
              <a:buClr>
                <a:schemeClr val="dk1"/>
              </a:buClr>
              <a:buSzPct val="25000"/>
              <a:buFont typeface="Arial"/>
              <a:buNone/>
            </a:pPr>
            <a:r>
              <a:rPr lang="en" sz="3600" b="0" i="0" u="none" strike="noStrike" cap="none">
                <a:solidFill>
                  <a:schemeClr val="dk1"/>
                </a:solidFill>
                <a:latin typeface="Arial"/>
                <a:ea typeface="Arial"/>
                <a:cs typeface="Arial"/>
                <a:sym typeface="Arial"/>
              </a:rPr>
              <a:t>Defining Machine Learning</a:t>
            </a:r>
          </a:p>
        </p:txBody>
      </p:sp>
    </p:spTree>
  </p:cSld>
  <p:clrMapOvr>
    <a:masterClrMapping/>
  </p:clrMapOvr>
  <p:transition spd="slow">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Shape 284"/>
          <p:cNvSpPr txBox="1">
            <a:spLocks noGrp="1"/>
          </p:cNvSpPr>
          <p:nvPr>
            <p:ph type="title"/>
          </p:nvPr>
        </p:nvSpPr>
        <p:spPr>
          <a:xfrm>
            <a:off x="311700" y="2150850"/>
            <a:ext cx="8520599" cy="841800"/>
          </a:xfrm>
          <a:prstGeom prst="rect">
            <a:avLst/>
          </a:prstGeom>
          <a:noFill/>
          <a:ln>
            <a:noFill/>
          </a:ln>
        </p:spPr>
        <p:txBody>
          <a:bodyPr lIns="91425" tIns="91425" rIns="91425" bIns="91425" anchor="ctr" anchorCtr="0">
            <a:noAutofit/>
          </a:bodyPr>
          <a:lstStyle/>
          <a:p>
            <a:pPr marL="0" marR="0" lvl="0" indent="0" algn="ctr" rtl="0">
              <a:lnSpc>
                <a:spcPct val="100000"/>
              </a:lnSpc>
              <a:spcBef>
                <a:spcPts val="0"/>
              </a:spcBef>
              <a:spcAft>
                <a:spcPts val="0"/>
              </a:spcAft>
              <a:buClr>
                <a:schemeClr val="dk1"/>
              </a:buClr>
              <a:buSzPct val="25000"/>
              <a:buFont typeface="Arial"/>
              <a:buNone/>
            </a:pPr>
            <a:r>
              <a:rPr lang="en" sz="3600" b="0" i="0" u="none" strike="noStrike" cap="none">
                <a:solidFill>
                  <a:schemeClr val="dk1"/>
                </a:solidFill>
                <a:latin typeface="Arial"/>
                <a:ea typeface="Arial"/>
                <a:cs typeface="Arial"/>
                <a:sym typeface="Arial"/>
              </a:rPr>
              <a:t>Model Validation</a:t>
            </a:r>
          </a:p>
        </p:txBody>
      </p:sp>
    </p:spTree>
  </p:cSld>
  <p:clrMapOvr>
    <a:masterClrMapping/>
  </p:clrMapOvr>
  <p:transition spd="slow">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Shape 289"/>
          <p:cNvSpPr txBox="1">
            <a:spLocks noGrp="1"/>
          </p:cNvSpPr>
          <p:nvPr>
            <p:ph type="title"/>
          </p:nvPr>
        </p:nvSpPr>
        <p:spPr>
          <a:xfrm>
            <a:off x="311700" y="445025"/>
            <a:ext cx="8520599" cy="572699"/>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chemeClr val="dk1"/>
              </a:buClr>
              <a:buSzPct val="25000"/>
              <a:buFont typeface="Arial"/>
              <a:buNone/>
            </a:pPr>
            <a:r>
              <a:rPr lang="en" sz="2800" b="0" i="0" u="none" strike="noStrike" cap="none">
                <a:solidFill>
                  <a:schemeClr val="dk1"/>
                </a:solidFill>
                <a:latin typeface="Arial"/>
                <a:ea typeface="Arial"/>
                <a:cs typeface="Arial"/>
                <a:sym typeface="Arial"/>
              </a:rPr>
              <a:t>How well does the model fit new data?</a:t>
            </a:r>
          </a:p>
        </p:txBody>
      </p:sp>
      <p:sp>
        <p:nvSpPr>
          <p:cNvPr id="290" name="Shape 290"/>
          <p:cNvSpPr txBox="1">
            <a:spLocks noGrp="1"/>
          </p:cNvSpPr>
          <p:nvPr>
            <p:ph type="body" idx="1"/>
          </p:nvPr>
        </p:nvSpPr>
        <p:spPr>
          <a:xfrm>
            <a:off x="311700" y="1152475"/>
            <a:ext cx="8420999" cy="3416400"/>
          </a:xfrm>
          <a:prstGeom prst="rect">
            <a:avLst/>
          </a:prstGeom>
          <a:noFill/>
          <a:ln>
            <a:noFill/>
          </a:ln>
        </p:spPr>
        <p:txBody>
          <a:bodyPr lIns="91425" tIns="91425" rIns="91425" bIns="91425" anchor="t" anchorCtr="0">
            <a:noAutofit/>
          </a:bodyPr>
          <a:lstStyle/>
          <a:p>
            <a:pPr marL="0" marR="0" lvl="0" indent="0" algn="l" rtl="0">
              <a:lnSpc>
                <a:spcPct val="115000"/>
              </a:lnSpc>
              <a:spcBef>
                <a:spcPts val="0"/>
              </a:spcBef>
              <a:spcAft>
                <a:spcPts val="0"/>
              </a:spcAft>
              <a:buClr>
                <a:schemeClr val="lt2"/>
              </a:buClr>
              <a:buSzPct val="25000"/>
              <a:buFont typeface="Arial"/>
              <a:buNone/>
            </a:pPr>
            <a:r>
              <a:rPr lang="en" sz="1800" b="0" i="0" u="none" strike="noStrike" cap="none">
                <a:solidFill>
                  <a:srgbClr val="FFFFFF"/>
                </a:solidFill>
                <a:latin typeface="Arial"/>
                <a:ea typeface="Arial"/>
                <a:cs typeface="Arial"/>
                <a:sym typeface="Arial"/>
              </a:rPr>
              <a:t>“Holdout sets”: </a:t>
            </a:r>
          </a:p>
          <a:p>
            <a:pPr marL="914400" marR="0" lvl="1" indent="-342900" algn="l" rtl="0">
              <a:lnSpc>
                <a:spcPct val="115000"/>
              </a:lnSpc>
              <a:spcBef>
                <a:spcPts val="1600"/>
              </a:spcBef>
              <a:spcAft>
                <a:spcPts val="0"/>
              </a:spcAft>
              <a:buClr>
                <a:srgbClr val="FFFFFF"/>
              </a:buClr>
              <a:buSzPct val="25000"/>
              <a:buFont typeface="Arial"/>
              <a:buNone/>
            </a:pPr>
            <a:r>
              <a:rPr lang="en" sz="1800" b="0" i="0" u="none" strike="noStrike" cap="none">
                <a:solidFill>
                  <a:srgbClr val="FFFFFF"/>
                </a:solidFill>
                <a:latin typeface="Arial"/>
                <a:ea typeface="Arial"/>
                <a:cs typeface="Arial"/>
                <a:sym typeface="Arial"/>
              </a:rPr>
              <a:t>split your data into training and test sets</a:t>
            </a:r>
          </a:p>
          <a:p>
            <a:pPr marL="914400" marR="0" lvl="1" indent="-342900" algn="l" rtl="0">
              <a:lnSpc>
                <a:spcPct val="115000"/>
              </a:lnSpc>
              <a:spcBef>
                <a:spcPts val="1600"/>
              </a:spcBef>
              <a:spcAft>
                <a:spcPts val="0"/>
              </a:spcAft>
              <a:buClr>
                <a:srgbClr val="FFFFFF"/>
              </a:buClr>
              <a:buSzPct val="25000"/>
              <a:buFont typeface="Arial"/>
              <a:buNone/>
            </a:pPr>
            <a:r>
              <a:rPr lang="en" sz="1800" b="0" i="0" u="none" strike="noStrike" cap="none">
                <a:solidFill>
                  <a:srgbClr val="FFFFFF"/>
                </a:solidFill>
                <a:latin typeface="Arial"/>
                <a:ea typeface="Arial"/>
                <a:cs typeface="Arial"/>
                <a:sym typeface="Arial"/>
              </a:rPr>
              <a:t>learn your model with the training set</a:t>
            </a:r>
          </a:p>
          <a:p>
            <a:pPr marL="914400" marR="0" lvl="1" indent="-342900" algn="l" rtl="0">
              <a:lnSpc>
                <a:spcPct val="115000"/>
              </a:lnSpc>
              <a:spcBef>
                <a:spcPts val="1600"/>
              </a:spcBef>
              <a:spcAft>
                <a:spcPts val="0"/>
              </a:spcAft>
              <a:buClr>
                <a:srgbClr val="FFFFFF"/>
              </a:buClr>
              <a:buSzPct val="25000"/>
              <a:buFont typeface="Arial"/>
              <a:buNone/>
            </a:pPr>
            <a:r>
              <a:rPr lang="en" sz="1800" b="0" i="0" u="none" strike="noStrike" cap="none">
                <a:solidFill>
                  <a:srgbClr val="FFFFFF"/>
                </a:solidFill>
                <a:latin typeface="Arial"/>
                <a:ea typeface="Arial"/>
                <a:cs typeface="Arial"/>
                <a:sym typeface="Arial"/>
              </a:rPr>
              <a:t>get a validation score for your test set</a:t>
            </a:r>
          </a:p>
          <a:p>
            <a:pPr marL="0" marR="0" lvl="0" indent="0" algn="l" rtl="0">
              <a:lnSpc>
                <a:spcPct val="115000"/>
              </a:lnSpc>
              <a:spcBef>
                <a:spcPts val="1600"/>
              </a:spcBef>
              <a:spcAft>
                <a:spcPts val="0"/>
              </a:spcAft>
              <a:buClr>
                <a:schemeClr val="lt2"/>
              </a:buClr>
              <a:buSzPct val="25000"/>
              <a:buFont typeface="Arial"/>
              <a:buNone/>
            </a:pPr>
            <a:r>
              <a:rPr lang="en" sz="1800" b="0" i="0" u="none" strike="noStrike" cap="none">
                <a:solidFill>
                  <a:srgbClr val="FFFFFF"/>
                </a:solidFill>
                <a:latin typeface="Arial"/>
                <a:ea typeface="Arial"/>
                <a:cs typeface="Arial"/>
                <a:sym typeface="Arial"/>
              </a:rPr>
              <a:t>Models are rarely perfect… you might have to change parameters or model</a:t>
            </a:r>
          </a:p>
          <a:p>
            <a:pPr marL="457200" marR="0" lvl="0" indent="-228600" algn="l" rtl="0">
              <a:lnSpc>
                <a:spcPct val="115000"/>
              </a:lnSpc>
              <a:spcBef>
                <a:spcPts val="1600"/>
              </a:spcBef>
              <a:spcAft>
                <a:spcPts val="0"/>
              </a:spcAft>
              <a:buClr>
                <a:srgbClr val="FFFFFF"/>
              </a:buClr>
              <a:buSzPct val="100000"/>
              <a:buFont typeface="Arial"/>
              <a:buChar char="●"/>
            </a:pPr>
            <a:r>
              <a:rPr lang="en" sz="1800" b="0" i="0" u="none" strike="noStrike" cap="none">
                <a:solidFill>
                  <a:schemeClr val="dk1"/>
                </a:solidFill>
                <a:latin typeface="Arial"/>
                <a:ea typeface="Arial"/>
                <a:cs typeface="Arial"/>
                <a:sym typeface="Arial"/>
              </a:rPr>
              <a:t>underfitting: model not complex enough to fit the training data</a:t>
            </a:r>
          </a:p>
          <a:p>
            <a:pPr marL="457200" marR="0" lvl="0" indent="-228600" algn="l" rtl="0">
              <a:lnSpc>
                <a:spcPct val="115000"/>
              </a:lnSpc>
              <a:spcBef>
                <a:spcPts val="1600"/>
              </a:spcBef>
              <a:spcAft>
                <a:spcPts val="0"/>
              </a:spcAft>
              <a:buClr>
                <a:srgbClr val="FFFFFF"/>
              </a:buClr>
              <a:buSzPct val="100000"/>
              <a:buFont typeface="Arial"/>
              <a:buChar char="●"/>
            </a:pPr>
            <a:r>
              <a:rPr lang="en" sz="1800" b="0" i="0" u="none" strike="noStrike" cap="none">
                <a:solidFill>
                  <a:srgbClr val="FFFFFF"/>
                </a:solidFill>
                <a:latin typeface="Arial"/>
                <a:ea typeface="Arial"/>
                <a:cs typeface="Arial"/>
                <a:sym typeface="Arial"/>
              </a:rPr>
              <a:t>overfitting: model too complex: fits the training data well, does badly on test</a:t>
            </a:r>
          </a:p>
          <a:p>
            <a:pPr marL="0" marR="0" lvl="0" indent="0" algn="l" rtl="0">
              <a:lnSpc>
                <a:spcPct val="115000"/>
              </a:lnSpc>
              <a:spcBef>
                <a:spcPts val="1600"/>
              </a:spcBef>
              <a:spcAft>
                <a:spcPts val="0"/>
              </a:spcAft>
              <a:buClr>
                <a:schemeClr val="lt2"/>
              </a:buClr>
              <a:buSzPct val="25000"/>
              <a:buFont typeface="Arial"/>
              <a:buNone/>
            </a:pPr>
            <a:endParaRPr sz="1800" b="0" i="0" u="none" strike="noStrike" cap="none">
              <a:solidFill>
                <a:srgbClr val="ADADAD"/>
              </a:solidFill>
              <a:latin typeface="Arial"/>
              <a:ea typeface="Arial"/>
              <a:cs typeface="Arial"/>
              <a:sym typeface="Arial"/>
            </a:endParaRPr>
          </a:p>
          <a:p>
            <a:pPr marL="0" marR="0" lvl="0" indent="0" algn="l" rtl="0">
              <a:lnSpc>
                <a:spcPct val="115000"/>
              </a:lnSpc>
              <a:spcBef>
                <a:spcPts val="1600"/>
              </a:spcBef>
              <a:spcAft>
                <a:spcPts val="0"/>
              </a:spcAft>
              <a:buClr>
                <a:schemeClr val="lt2"/>
              </a:buClr>
              <a:buSzPct val="25000"/>
              <a:buFont typeface="Arial"/>
              <a:buNone/>
            </a:pPr>
            <a:endParaRPr sz="1800" b="0" i="0" u="none" strike="noStrike" cap="none">
              <a:solidFill>
                <a:schemeClr val="lt2"/>
              </a:solidFill>
              <a:latin typeface="Arial"/>
              <a:ea typeface="Arial"/>
              <a:cs typeface="Arial"/>
              <a:sym typeface="Arial"/>
            </a:endParaRPr>
          </a:p>
        </p:txBody>
      </p:sp>
    </p:spTree>
  </p:cSld>
  <p:clrMapOvr>
    <a:masterClrMapping/>
  </p:clrMapOvr>
  <p:transition spd="slow">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Shape 295"/>
          <p:cNvSpPr txBox="1">
            <a:spLocks noGrp="1"/>
          </p:cNvSpPr>
          <p:nvPr>
            <p:ph type="title"/>
          </p:nvPr>
        </p:nvSpPr>
        <p:spPr>
          <a:xfrm>
            <a:off x="311700" y="445025"/>
            <a:ext cx="8520599" cy="572699"/>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chemeClr val="dk1"/>
              </a:buClr>
              <a:buSzPct val="25000"/>
              <a:buFont typeface="Arial"/>
              <a:buNone/>
            </a:pPr>
            <a:r>
              <a:rPr lang="en" sz="2800" b="0" i="0" u="none" strike="noStrike" cap="none">
                <a:solidFill>
                  <a:schemeClr val="dk1"/>
                </a:solidFill>
                <a:latin typeface="Arial"/>
                <a:ea typeface="Arial"/>
                <a:cs typeface="Arial"/>
                <a:sym typeface="Arial"/>
              </a:rPr>
              <a:t>Overfitting and underfitting</a:t>
            </a:r>
          </a:p>
        </p:txBody>
      </p:sp>
      <p:pic>
        <p:nvPicPr>
          <p:cNvPr id="296" name="Shape 296"/>
          <p:cNvPicPr preferRelativeResize="0"/>
          <p:nvPr/>
        </p:nvPicPr>
        <p:blipFill rotWithShape="1">
          <a:blip r:embed="rId3">
            <a:alphaModFix/>
          </a:blip>
          <a:srcRect/>
          <a:stretch/>
        </p:blipFill>
        <p:spPr>
          <a:xfrm>
            <a:off x="542812" y="1270124"/>
            <a:ext cx="8058375" cy="3298750"/>
          </a:xfrm>
          <a:prstGeom prst="rect">
            <a:avLst/>
          </a:prstGeom>
          <a:noFill/>
          <a:ln>
            <a:noFill/>
          </a:ln>
        </p:spPr>
      </p:pic>
    </p:spTree>
  </p:cSld>
  <p:clrMapOvr>
    <a:masterClrMapping/>
  </p:clrMapOvr>
  <p:transition spd="slow">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Shape 301"/>
          <p:cNvSpPr txBox="1">
            <a:spLocks noGrp="1"/>
          </p:cNvSpPr>
          <p:nvPr>
            <p:ph type="title"/>
          </p:nvPr>
        </p:nvSpPr>
        <p:spPr>
          <a:xfrm>
            <a:off x="311700" y="445025"/>
            <a:ext cx="8520599" cy="572699"/>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chemeClr val="dk1"/>
              </a:buClr>
              <a:buSzPct val="25000"/>
              <a:buFont typeface="Arial"/>
              <a:buNone/>
            </a:pPr>
            <a:r>
              <a:rPr lang="en" sz="2800" b="0" i="0" u="none" strike="noStrike" cap="none">
                <a:solidFill>
                  <a:schemeClr val="dk1"/>
                </a:solidFill>
                <a:latin typeface="Arial"/>
                <a:ea typeface="Arial"/>
                <a:cs typeface="Arial"/>
                <a:sym typeface="Arial"/>
              </a:rPr>
              <a:t>The Confusion Matrix</a:t>
            </a:r>
          </a:p>
        </p:txBody>
      </p:sp>
      <p:sp>
        <p:nvSpPr>
          <p:cNvPr id="302" name="Shape 302"/>
          <p:cNvSpPr txBox="1">
            <a:spLocks noGrp="1"/>
          </p:cNvSpPr>
          <p:nvPr>
            <p:ph type="body" idx="1"/>
          </p:nvPr>
        </p:nvSpPr>
        <p:spPr>
          <a:xfrm>
            <a:off x="311700" y="1152475"/>
            <a:ext cx="8520599" cy="3416400"/>
          </a:xfrm>
          <a:prstGeom prst="rect">
            <a:avLst/>
          </a:prstGeom>
          <a:noFill/>
          <a:ln>
            <a:noFill/>
          </a:ln>
        </p:spPr>
        <p:txBody>
          <a:bodyPr lIns="91425" tIns="91425" rIns="91425" bIns="91425" anchor="t" anchorCtr="0">
            <a:noAutofit/>
          </a:bodyPr>
          <a:lstStyle/>
          <a:p>
            <a:pPr marL="457200" marR="0" lvl="0" indent="-381000" algn="l" rtl="0">
              <a:lnSpc>
                <a:spcPct val="115000"/>
              </a:lnSpc>
              <a:spcBef>
                <a:spcPts val="0"/>
              </a:spcBef>
              <a:spcAft>
                <a:spcPts val="0"/>
              </a:spcAft>
              <a:buClr>
                <a:srgbClr val="FFFFFF"/>
              </a:buClr>
              <a:buSzPct val="25000"/>
              <a:buFont typeface="Arial"/>
              <a:buNone/>
            </a:pPr>
            <a:r>
              <a:rPr lang="en" sz="2400" b="0" i="0" u="none" strike="noStrike" cap="none">
                <a:solidFill>
                  <a:srgbClr val="FFFFFF"/>
                </a:solidFill>
                <a:latin typeface="Arial"/>
                <a:ea typeface="Arial"/>
                <a:cs typeface="Arial"/>
                <a:sym typeface="Arial"/>
              </a:rPr>
              <a:t>True positive</a:t>
            </a:r>
          </a:p>
          <a:p>
            <a:pPr marL="457200" marR="0" lvl="0" indent="-381000" algn="l" rtl="0">
              <a:lnSpc>
                <a:spcPct val="115000"/>
              </a:lnSpc>
              <a:spcBef>
                <a:spcPts val="0"/>
              </a:spcBef>
              <a:spcAft>
                <a:spcPts val="0"/>
              </a:spcAft>
              <a:buClr>
                <a:srgbClr val="FFFFFF"/>
              </a:buClr>
              <a:buSzPct val="25000"/>
              <a:buFont typeface="Arial"/>
              <a:buNone/>
            </a:pPr>
            <a:r>
              <a:rPr lang="en" sz="2400" b="0" i="0" u="none" strike="noStrike" cap="none">
                <a:solidFill>
                  <a:srgbClr val="FFFFFF"/>
                </a:solidFill>
                <a:latin typeface="Arial"/>
                <a:ea typeface="Arial"/>
                <a:cs typeface="Arial"/>
                <a:sym typeface="Arial"/>
              </a:rPr>
              <a:t>False positive</a:t>
            </a:r>
          </a:p>
          <a:p>
            <a:pPr marL="457200" marR="0" lvl="0" indent="-381000" algn="l" rtl="0">
              <a:lnSpc>
                <a:spcPct val="115000"/>
              </a:lnSpc>
              <a:spcBef>
                <a:spcPts val="0"/>
              </a:spcBef>
              <a:spcAft>
                <a:spcPts val="0"/>
              </a:spcAft>
              <a:buClr>
                <a:srgbClr val="FFFFFF"/>
              </a:buClr>
              <a:buSzPct val="25000"/>
              <a:buFont typeface="Arial"/>
              <a:buNone/>
            </a:pPr>
            <a:r>
              <a:rPr lang="en" sz="2400" b="0" i="0" u="none" strike="noStrike" cap="none">
                <a:solidFill>
                  <a:srgbClr val="FFFFFF"/>
                </a:solidFill>
                <a:latin typeface="Arial"/>
                <a:ea typeface="Arial"/>
                <a:cs typeface="Arial"/>
                <a:sym typeface="Arial"/>
              </a:rPr>
              <a:t>False negative</a:t>
            </a:r>
          </a:p>
          <a:p>
            <a:pPr marL="457200" marR="0" lvl="0" indent="-381000" algn="l" rtl="0">
              <a:lnSpc>
                <a:spcPct val="115000"/>
              </a:lnSpc>
              <a:spcBef>
                <a:spcPts val="0"/>
              </a:spcBef>
              <a:spcAft>
                <a:spcPts val="0"/>
              </a:spcAft>
              <a:buClr>
                <a:srgbClr val="FFFFFF"/>
              </a:buClr>
              <a:buSzPct val="25000"/>
              <a:buFont typeface="Arial"/>
              <a:buNone/>
            </a:pPr>
            <a:r>
              <a:rPr lang="en" sz="2400" b="0" i="0" u="none" strike="noStrike" cap="none">
                <a:solidFill>
                  <a:srgbClr val="FFFFFF"/>
                </a:solidFill>
                <a:latin typeface="Arial"/>
                <a:ea typeface="Arial"/>
                <a:cs typeface="Arial"/>
                <a:sym typeface="Arial"/>
              </a:rPr>
              <a:t>True negative</a:t>
            </a:r>
          </a:p>
          <a:p>
            <a:pPr marL="0" marR="0" lvl="0" indent="0" algn="l" rtl="0">
              <a:lnSpc>
                <a:spcPct val="115000"/>
              </a:lnSpc>
              <a:spcBef>
                <a:spcPts val="0"/>
              </a:spcBef>
              <a:spcAft>
                <a:spcPts val="0"/>
              </a:spcAft>
              <a:buClr>
                <a:schemeClr val="lt2"/>
              </a:buClr>
              <a:buSzPct val="25000"/>
              <a:buFont typeface="Arial"/>
              <a:buNone/>
            </a:pPr>
            <a:endParaRPr sz="1800" b="0" i="0" u="none" strike="noStrike" cap="none">
              <a:solidFill>
                <a:schemeClr val="lt2"/>
              </a:solidFill>
              <a:latin typeface="Arial"/>
              <a:ea typeface="Arial"/>
              <a:cs typeface="Arial"/>
              <a:sym typeface="Arial"/>
            </a:endParaRPr>
          </a:p>
        </p:txBody>
      </p:sp>
      <p:pic>
        <p:nvPicPr>
          <p:cNvPr id="303" name="Shape 303"/>
          <p:cNvPicPr preferRelativeResize="0"/>
          <p:nvPr/>
        </p:nvPicPr>
        <p:blipFill rotWithShape="1">
          <a:blip r:embed="rId3">
            <a:alphaModFix/>
          </a:blip>
          <a:srcRect/>
          <a:stretch/>
        </p:blipFill>
        <p:spPr>
          <a:xfrm>
            <a:off x="5271500" y="878100"/>
            <a:ext cx="3489900" cy="2791799"/>
          </a:xfrm>
          <a:prstGeom prst="rect">
            <a:avLst/>
          </a:prstGeom>
          <a:noFill/>
          <a:ln>
            <a:noFill/>
          </a:ln>
        </p:spPr>
      </p:pic>
      <p:pic>
        <p:nvPicPr>
          <p:cNvPr id="304" name="Shape 304"/>
          <p:cNvPicPr preferRelativeResize="0"/>
          <p:nvPr/>
        </p:nvPicPr>
        <p:blipFill rotWithShape="1">
          <a:blip r:embed="rId4">
            <a:alphaModFix/>
          </a:blip>
          <a:srcRect/>
          <a:stretch/>
        </p:blipFill>
        <p:spPr>
          <a:xfrm>
            <a:off x="311700" y="3852375"/>
            <a:ext cx="5815299" cy="716498"/>
          </a:xfrm>
          <a:prstGeom prst="rect">
            <a:avLst/>
          </a:prstGeom>
          <a:noFill/>
          <a:ln>
            <a:noFill/>
          </a:ln>
        </p:spPr>
      </p:pic>
    </p:spTree>
  </p:cSld>
  <p:clrMapOvr>
    <a:masterClrMapping/>
  </p:clrMapOvr>
  <p:transition spd="slow">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Shape 309"/>
          <p:cNvSpPr txBox="1">
            <a:spLocks noGrp="1"/>
          </p:cNvSpPr>
          <p:nvPr>
            <p:ph type="title"/>
          </p:nvPr>
        </p:nvSpPr>
        <p:spPr>
          <a:xfrm>
            <a:off x="311700" y="445025"/>
            <a:ext cx="8520599" cy="572699"/>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chemeClr val="dk1"/>
              </a:buClr>
              <a:buSzPct val="25000"/>
              <a:buFont typeface="Arial"/>
              <a:buNone/>
            </a:pPr>
            <a:r>
              <a:rPr lang="en" sz="2800" b="0" i="0" u="none" strike="noStrike" cap="none">
                <a:solidFill>
                  <a:schemeClr val="dk1"/>
                </a:solidFill>
                <a:latin typeface="Arial"/>
                <a:ea typeface="Arial"/>
                <a:cs typeface="Arial"/>
                <a:sym typeface="Arial"/>
              </a:rPr>
              <a:t>Test Metrics</a:t>
            </a:r>
          </a:p>
        </p:txBody>
      </p:sp>
      <p:sp>
        <p:nvSpPr>
          <p:cNvPr id="310" name="Shape 310"/>
          <p:cNvSpPr txBox="1">
            <a:spLocks noGrp="1"/>
          </p:cNvSpPr>
          <p:nvPr>
            <p:ph type="body" idx="1"/>
          </p:nvPr>
        </p:nvSpPr>
        <p:spPr>
          <a:xfrm>
            <a:off x="311700" y="1017725"/>
            <a:ext cx="8520599" cy="3416400"/>
          </a:xfrm>
          <a:prstGeom prst="rect">
            <a:avLst/>
          </a:prstGeom>
          <a:noFill/>
          <a:ln>
            <a:noFill/>
          </a:ln>
        </p:spPr>
        <p:txBody>
          <a:bodyPr lIns="91425" tIns="91425" rIns="91425" bIns="91425" anchor="t" anchorCtr="0">
            <a:noAutofit/>
          </a:bodyPr>
          <a:lstStyle/>
          <a:p>
            <a:pPr marL="457200" marR="0" lvl="0" indent="-228600" algn="l" rtl="0">
              <a:lnSpc>
                <a:spcPct val="115000"/>
              </a:lnSpc>
              <a:spcBef>
                <a:spcPts val="0"/>
              </a:spcBef>
              <a:spcAft>
                <a:spcPts val="0"/>
              </a:spcAft>
              <a:buClr>
                <a:srgbClr val="FFFFFF"/>
              </a:buClr>
              <a:buSzPct val="25000"/>
              <a:buFont typeface="Arial"/>
              <a:buNone/>
            </a:pPr>
            <a:r>
              <a:rPr lang="en" sz="1800" b="0" i="0" u="none" strike="noStrike" cap="none">
                <a:solidFill>
                  <a:srgbClr val="FFFFFF"/>
                </a:solidFill>
                <a:latin typeface="Arial"/>
                <a:ea typeface="Arial"/>
                <a:cs typeface="Arial"/>
                <a:sym typeface="Arial"/>
              </a:rPr>
              <a:t>Precision: </a:t>
            </a:r>
          </a:p>
          <a:p>
            <a:pPr marL="914400" marR="0" lvl="1" indent="-342900" algn="l" rtl="0">
              <a:lnSpc>
                <a:spcPct val="115000"/>
              </a:lnSpc>
              <a:spcBef>
                <a:spcPts val="0"/>
              </a:spcBef>
              <a:spcAft>
                <a:spcPts val="0"/>
              </a:spcAft>
              <a:buClr>
                <a:srgbClr val="FFFFFF"/>
              </a:buClr>
              <a:buSzPct val="25000"/>
              <a:buFont typeface="Arial"/>
              <a:buNone/>
            </a:pPr>
            <a:r>
              <a:rPr lang="en" sz="1800" b="0" i="0" u="none" strike="noStrike" cap="none">
                <a:solidFill>
                  <a:srgbClr val="FFFFFF"/>
                </a:solidFill>
                <a:latin typeface="Arial"/>
                <a:ea typeface="Arial"/>
                <a:cs typeface="Arial"/>
                <a:sym typeface="Arial"/>
              </a:rPr>
              <a:t>of all the “true” results, how many were actually “true”?</a:t>
            </a:r>
          </a:p>
          <a:p>
            <a:pPr marL="914400" marR="0" lvl="1" indent="-342900" algn="l" rtl="0">
              <a:lnSpc>
                <a:spcPct val="115000"/>
              </a:lnSpc>
              <a:spcBef>
                <a:spcPts val="0"/>
              </a:spcBef>
              <a:spcAft>
                <a:spcPts val="0"/>
              </a:spcAft>
              <a:buClr>
                <a:srgbClr val="FFFFFF"/>
              </a:buClr>
              <a:buSzPct val="25000"/>
              <a:buFont typeface="Arial"/>
              <a:buNone/>
            </a:pPr>
            <a:r>
              <a:rPr lang="en" sz="1800" b="0" i="0" u="none" strike="noStrike" cap="none">
                <a:solidFill>
                  <a:srgbClr val="FFFFFF"/>
                </a:solidFill>
                <a:latin typeface="Arial"/>
                <a:ea typeface="Arial"/>
                <a:cs typeface="Arial"/>
                <a:sym typeface="Arial"/>
              </a:rPr>
              <a:t>Precision = tp / (tp + fp)</a:t>
            </a:r>
          </a:p>
          <a:p>
            <a:pPr marL="0" marR="0" lvl="0" indent="0" algn="l" rtl="0">
              <a:lnSpc>
                <a:spcPct val="115000"/>
              </a:lnSpc>
              <a:spcBef>
                <a:spcPts val="0"/>
              </a:spcBef>
              <a:spcAft>
                <a:spcPts val="0"/>
              </a:spcAft>
              <a:buClr>
                <a:schemeClr val="lt2"/>
              </a:buClr>
              <a:buSzPct val="25000"/>
              <a:buFont typeface="Arial"/>
              <a:buNone/>
            </a:pPr>
            <a:endParaRPr sz="1800" b="0" i="0" u="none" strike="noStrike" cap="none">
              <a:solidFill>
                <a:srgbClr val="FFFFFF"/>
              </a:solidFill>
              <a:latin typeface="Arial"/>
              <a:ea typeface="Arial"/>
              <a:cs typeface="Arial"/>
              <a:sym typeface="Arial"/>
            </a:endParaRPr>
          </a:p>
          <a:p>
            <a:pPr marL="457200" marR="0" lvl="0" indent="-228600" algn="l" rtl="0">
              <a:lnSpc>
                <a:spcPct val="115000"/>
              </a:lnSpc>
              <a:spcBef>
                <a:spcPts val="0"/>
              </a:spcBef>
              <a:spcAft>
                <a:spcPts val="0"/>
              </a:spcAft>
              <a:buClr>
                <a:srgbClr val="FFFFFF"/>
              </a:buClr>
              <a:buSzPct val="25000"/>
              <a:buFont typeface="Arial"/>
              <a:buNone/>
            </a:pPr>
            <a:r>
              <a:rPr lang="en" sz="1800" b="0" i="0" u="none" strike="noStrike" cap="none">
                <a:solidFill>
                  <a:srgbClr val="FFFFFF"/>
                </a:solidFill>
                <a:latin typeface="Arial"/>
                <a:ea typeface="Arial"/>
                <a:cs typeface="Arial"/>
                <a:sym typeface="Arial"/>
              </a:rPr>
              <a:t>Recall: </a:t>
            </a:r>
          </a:p>
          <a:p>
            <a:pPr marL="914400" marR="0" lvl="1" indent="-342900" algn="l" rtl="0">
              <a:lnSpc>
                <a:spcPct val="115000"/>
              </a:lnSpc>
              <a:spcBef>
                <a:spcPts val="0"/>
              </a:spcBef>
              <a:spcAft>
                <a:spcPts val="0"/>
              </a:spcAft>
              <a:buClr>
                <a:srgbClr val="FFFFFF"/>
              </a:buClr>
              <a:buSzPct val="25000"/>
              <a:buFont typeface="Arial"/>
              <a:buNone/>
            </a:pPr>
            <a:r>
              <a:rPr lang="en" sz="1800" b="0" i="0" u="none" strike="noStrike" cap="none">
                <a:solidFill>
                  <a:srgbClr val="FFFFFF"/>
                </a:solidFill>
                <a:latin typeface="Arial"/>
                <a:ea typeface="Arial"/>
                <a:cs typeface="Arial"/>
                <a:sym typeface="Arial"/>
              </a:rPr>
              <a:t>how many of the things that were really “true” were marked as “true” by the classifier?</a:t>
            </a:r>
          </a:p>
          <a:p>
            <a:pPr marL="914400" marR="0" lvl="1" indent="-342900" algn="l" rtl="0">
              <a:lnSpc>
                <a:spcPct val="115000"/>
              </a:lnSpc>
              <a:spcBef>
                <a:spcPts val="0"/>
              </a:spcBef>
              <a:spcAft>
                <a:spcPts val="0"/>
              </a:spcAft>
              <a:buClr>
                <a:srgbClr val="FFFFFF"/>
              </a:buClr>
              <a:buSzPct val="25000"/>
              <a:buFont typeface="Arial"/>
              <a:buNone/>
            </a:pPr>
            <a:r>
              <a:rPr lang="en" sz="1800" b="0" i="0" u="none" strike="noStrike" cap="none">
                <a:solidFill>
                  <a:srgbClr val="FFFFFF"/>
                </a:solidFill>
                <a:latin typeface="Arial"/>
                <a:ea typeface="Arial"/>
                <a:cs typeface="Arial"/>
                <a:sym typeface="Arial"/>
              </a:rPr>
              <a:t>Recall = tp / (tp + fn)</a:t>
            </a:r>
          </a:p>
          <a:p>
            <a:pPr marL="0" marR="0" lvl="0" indent="0" algn="l" rtl="0">
              <a:lnSpc>
                <a:spcPct val="115000"/>
              </a:lnSpc>
              <a:spcBef>
                <a:spcPts val="0"/>
              </a:spcBef>
              <a:spcAft>
                <a:spcPts val="0"/>
              </a:spcAft>
              <a:buClr>
                <a:schemeClr val="lt2"/>
              </a:buClr>
              <a:buSzPct val="25000"/>
              <a:buFont typeface="Arial"/>
              <a:buNone/>
            </a:pPr>
            <a:endParaRPr sz="1800" b="0" i="0" u="none" strike="noStrike" cap="none">
              <a:solidFill>
                <a:srgbClr val="FFFFFF"/>
              </a:solidFill>
              <a:latin typeface="Arial"/>
              <a:ea typeface="Arial"/>
              <a:cs typeface="Arial"/>
              <a:sym typeface="Arial"/>
            </a:endParaRPr>
          </a:p>
          <a:p>
            <a:pPr marL="457200" marR="0" lvl="0" indent="-228600" algn="l" rtl="0">
              <a:lnSpc>
                <a:spcPct val="115000"/>
              </a:lnSpc>
              <a:spcBef>
                <a:spcPts val="0"/>
              </a:spcBef>
              <a:spcAft>
                <a:spcPts val="0"/>
              </a:spcAft>
              <a:buClr>
                <a:srgbClr val="FFFFFF"/>
              </a:buClr>
              <a:buSzPct val="25000"/>
              <a:buFont typeface="Arial"/>
              <a:buNone/>
            </a:pPr>
            <a:r>
              <a:rPr lang="en" sz="1800" b="0" i="0" u="none" strike="noStrike" cap="none">
                <a:solidFill>
                  <a:srgbClr val="FFFFFF"/>
                </a:solidFill>
                <a:latin typeface="Arial"/>
                <a:ea typeface="Arial"/>
                <a:cs typeface="Arial"/>
                <a:sym typeface="Arial"/>
              </a:rPr>
              <a:t>F1 score: </a:t>
            </a:r>
          </a:p>
          <a:p>
            <a:pPr marL="914400" marR="0" lvl="1" indent="-342900" algn="l" rtl="0">
              <a:lnSpc>
                <a:spcPct val="115000"/>
              </a:lnSpc>
              <a:spcBef>
                <a:spcPts val="0"/>
              </a:spcBef>
              <a:spcAft>
                <a:spcPts val="0"/>
              </a:spcAft>
              <a:buClr>
                <a:srgbClr val="FFFFFF"/>
              </a:buClr>
              <a:buSzPct val="25000"/>
              <a:buFont typeface="Arial"/>
              <a:buNone/>
            </a:pPr>
            <a:r>
              <a:rPr lang="en" sz="1800" b="0" i="0" u="none" strike="noStrike" cap="none">
                <a:solidFill>
                  <a:srgbClr val="FFFFFF"/>
                </a:solidFill>
                <a:latin typeface="Arial"/>
                <a:ea typeface="Arial"/>
                <a:cs typeface="Arial"/>
                <a:sym typeface="Arial"/>
              </a:rPr>
              <a:t>harmonic mean of precision and recall</a:t>
            </a:r>
          </a:p>
          <a:p>
            <a:pPr marL="914400" marR="0" lvl="1" indent="-342900" algn="l" rtl="0">
              <a:lnSpc>
                <a:spcPct val="115000"/>
              </a:lnSpc>
              <a:spcBef>
                <a:spcPts val="0"/>
              </a:spcBef>
              <a:spcAft>
                <a:spcPts val="0"/>
              </a:spcAft>
              <a:buClr>
                <a:srgbClr val="FFFFFF"/>
              </a:buClr>
              <a:buSzPct val="25000"/>
              <a:buFont typeface="Arial"/>
              <a:buNone/>
            </a:pPr>
            <a:r>
              <a:rPr lang="en" sz="1800" b="0" i="0" u="none" strike="noStrike" cap="none">
                <a:solidFill>
                  <a:srgbClr val="FFFFFF"/>
                </a:solidFill>
                <a:latin typeface="Arial"/>
                <a:ea typeface="Arial"/>
                <a:cs typeface="Arial"/>
                <a:sym typeface="Arial"/>
              </a:rPr>
              <a:t>F1_score = 2 * precision * recall / (precision + recall)</a:t>
            </a:r>
          </a:p>
          <a:p>
            <a:pPr marL="0" marR="0" lvl="0" indent="0" algn="l" rtl="0">
              <a:lnSpc>
                <a:spcPct val="115000"/>
              </a:lnSpc>
              <a:spcBef>
                <a:spcPts val="0"/>
              </a:spcBef>
              <a:spcAft>
                <a:spcPts val="0"/>
              </a:spcAft>
              <a:buClr>
                <a:schemeClr val="lt2"/>
              </a:buClr>
              <a:buSzPct val="25000"/>
              <a:buFont typeface="Arial"/>
              <a:buNone/>
            </a:pPr>
            <a:endParaRPr sz="1800" b="0" i="0" u="none" strike="noStrike" cap="none">
              <a:solidFill>
                <a:schemeClr val="lt2"/>
              </a:solidFill>
              <a:latin typeface="Arial"/>
              <a:ea typeface="Arial"/>
              <a:cs typeface="Arial"/>
              <a:sym typeface="Arial"/>
            </a:endParaRPr>
          </a:p>
        </p:txBody>
      </p:sp>
    </p:spTree>
  </p:cSld>
  <p:clrMapOvr>
    <a:masterClrMapping/>
  </p:clrMapOvr>
  <p:transition spd="slow">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Shape 315"/>
          <p:cNvSpPr txBox="1">
            <a:spLocks noGrp="1"/>
          </p:cNvSpPr>
          <p:nvPr>
            <p:ph type="title"/>
          </p:nvPr>
        </p:nvSpPr>
        <p:spPr>
          <a:xfrm>
            <a:off x="311700" y="445025"/>
            <a:ext cx="8520599" cy="572699"/>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chemeClr val="dk1"/>
              </a:buClr>
              <a:buSzPct val="25000"/>
              <a:buFont typeface="Arial"/>
              <a:buNone/>
            </a:pPr>
            <a:r>
              <a:rPr lang="en" sz="2800" b="0" i="0" u="none" strike="noStrike" cap="none" dirty="0">
                <a:solidFill>
                  <a:schemeClr val="dk1"/>
                </a:solidFill>
                <a:latin typeface="Arial"/>
                <a:ea typeface="Arial"/>
                <a:cs typeface="Arial"/>
                <a:sym typeface="Arial"/>
              </a:rPr>
              <a:t>Iris classification: metrics</a:t>
            </a:r>
          </a:p>
        </p:txBody>
      </p:sp>
      <p:sp>
        <p:nvSpPr>
          <p:cNvPr id="316" name="Shape 316"/>
          <p:cNvSpPr txBox="1">
            <a:spLocks noGrp="1"/>
          </p:cNvSpPr>
          <p:nvPr>
            <p:ph type="body" idx="1"/>
          </p:nvPr>
        </p:nvSpPr>
        <p:spPr>
          <a:xfrm>
            <a:off x="311700" y="1152475"/>
            <a:ext cx="8520599" cy="3416400"/>
          </a:xfrm>
          <a:prstGeom prst="rect">
            <a:avLst/>
          </a:prstGeom>
          <a:noFill/>
          <a:ln>
            <a:noFill/>
          </a:ln>
        </p:spPr>
        <p:txBody>
          <a:bodyPr lIns="91425" tIns="91425" rIns="91425" bIns="91425" anchor="t" anchorCtr="0">
            <a:noAutofit/>
          </a:bodyPr>
          <a:lstStyle/>
          <a:p>
            <a:pPr marL="0" marR="0" lvl="0" indent="0" algn="l" rtl="0">
              <a:lnSpc>
                <a:spcPct val="115000"/>
              </a:lnSpc>
              <a:spcBef>
                <a:spcPts val="0"/>
              </a:spcBef>
              <a:spcAft>
                <a:spcPts val="0"/>
              </a:spcAft>
              <a:buClr>
                <a:schemeClr val="lt2"/>
              </a:buClr>
              <a:buSzPct val="25000"/>
              <a:buFont typeface="Arial"/>
              <a:buNone/>
            </a:pPr>
            <a:r>
              <a:rPr lang="en" sz="1800" b="0" i="0" u="none" strike="noStrike" cap="none" dirty="0">
                <a:solidFill>
                  <a:srgbClr val="FFFFFF"/>
                </a:solidFill>
                <a:latin typeface="Arial"/>
                <a:ea typeface="Arial"/>
                <a:cs typeface="Arial"/>
                <a:sym typeface="Arial"/>
              </a:rPr>
              <a:t>from sklearn import metrics</a:t>
            </a:r>
          </a:p>
          <a:p>
            <a:pPr marL="0" marR="0" lvl="0" indent="0" algn="l" rtl="0">
              <a:lnSpc>
                <a:spcPct val="115000"/>
              </a:lnSpc>
              <a:spcBef>
                <a:spcPts val="1600"/>
              </a:spcBef>
              <a:spcAft>
                <a:spcPts val="0"/>
              </a:spcAft>
              <a:buClr>
                <a:schemeClr val="lt2"/>
              </a:buClr>
              <a:buSzPct val="25000"/>
              <a:buFont typeface="Arial"/>
              <a:buNone/>
            </a:pPr>
            <a:r>
              <a:rPr lang="en" sz="1800" b="0" i="0" u="none" strike="noStrike" cap="none" dirty="0">
                <a:solidFill>
                  <a:srgbClr val="FFFFFF"/>
                </a:solidFill>
                <a:latin typeface="Arial"/>
                <a:ea typeface="Arial"/>
                <a:cs typeface="Arial"/>
                <a:sym typeface="Arial"/>
              </a:rPr>
              <a:t>print(metrics.classification_report(iris_Y_test, predicted_classes))</a:t>
            </a:r>
          </a:p>
          <a:p>
            <a:pPr marL="0" marR="0" lvl="0" indent="0" algn="l" rtl="0">
              <a:lnSpc>
                <a:spcPct val="115000"/>
              </a:lnSpc>
              <a:spcBef>
                <a:spcPts val="1600"/>
              </a:spcBef>
              <a:spcAft>
                <a:spcPts val="0"/>
              </a:spcAft>
              <a:buClr>
                <a:schemeClr val="lt2"/>
              </a:buClr>
              <a:buSzPct val="25000"/>
              <a:buFont typeface="Arial"/>
              <a:buNone/>
            </a:pPr>
            <a:endParaRPr sz="1800" b="0" i="0" u="none" strike="noStrike" cap="none" dirty="0">
              <a:solidFill>
                <a:srgbClr val="FFFFFF"/>
              </a:solidFill>
              <a:latin typeface="Arial"/>
              <a:ea typeface="Arial"/>
              <a:cs typeface="Arial"/>
              <a:sym typeface="Arial"/>
            </a:endParaRPr>
          </a:p>
        </p:txBody>
      </p:sp>
      <p:pic>
        <p:nvPicPr>
          <p:cNvPr id="317" name="Shape 317"/>
          <p:cNvPicPr preferRelativeResize="0"/>
          <p:nvPr/>
        </p:nvPicPr>
        <p:blipFill rotWithShape="1">
          <a:blip r:embed="rId3">
            <a:alphaModFix/>
          </a:blip>
          <a:srcRect/>
          <a:stretch/>
        </p:blipFill>
        <p:spPr>
          <a:xfrm>
            <a:off x="311700" y="2213500"/>
            <a:ext cx="5815299" cy="716498"/>
          </a:xfrm>
          <a:prstGeom prst="rect">
            <a:avLst/>
          </a:prstGeom>
          <a:noFill/>
          <a:ln>
            <a:noFill/>
          </a:ln>
        </p:spPr>
      </p:pic>
      <p:pic>
        <p:nvPicPr>
          <p:cNvPr id="318" name="Shape 318"/>
          <p:cNvPicPr preferRelativeResize="0"/>
          <p:nvPr/>
        </p:nvPicPr>
        <p:blipFill rotWithShape="1">
          <a:blip r:embed="rId4">
            <a:alphaModFix/>
          </a:blip>
          <a:srcRect/>
          <a:stretch/>
        </p:blipFill>
        <p:spPr>
          <a:xfrm>
            <a:off x="311700" y="3213325"/>
            <a:ext cx="6191149" cy="1712123"/>
          </a:xfrm>
          <a:prstGeom prst="rect">
            <a:avLst/>
          </a:prstGeom>
          <a:noFill/>
          <a:ln>
            <a:noFill/>
          </a:ln>
        </p:spPr>
      </p:pic>
    </p:spTree>
  </p:cSld>
  <p:clrMapOvr>
    <a:masterClrMapping/>
  </p:clrMapOvr>
  <p:transition spd="slow">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Shape 116"/>
          <p:cNvSpPr txBox="1">
            <a:spLocks noGrp="1"/>
          </p:cNvSpPr>
          <p:nvPr>
            <p:ph type="title"/>
          </p:nvPr>
        </p:nvSpPr>
        <p:spPr>
          <a:xfrm>
            <a:off x="311700" y="445025"/>
            <a:ext cx="8520599" cy="572699"/>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chemeClr val="dk1"/>
              </a:buClr>
              <a:buSzPct val="25000"/>
              <a:buFont typeface="Arial"/>
              <a:buNone/>
            </a:pPr>
            <a:r>
              <a:rPr lang="en" sz="2800" b="0" i="0" u="none" strike="noStrike" cap="none">
                <a:solidFill>
                  <a:schemeClr val="dk1"/>
                </a:solidFill>
                <a:latin typeface="Arial"/>
                <a:ea typeface="Arial"/>
                <a:cs typeface="Arial"/>
                <a:sym typeface="Arial"/>
              </a:rPr>
              <a:t>Machine Learning = learning models from data</a:t>
            </a:r>
          </a:p>
        </p:txBody>
      </p:sp>
      <p:sp>
        <p:nvSpPr>
          <p:cNvPr id="117" name="Shape 117"/>
          <p:cNvSpPr txBox="1">
            <a:spLocks noGrp="1"/>
          </p:cNvSpPr>
          <p:nvPr>
            <p:ph type="body" idx="1"/>
          </p:nvPr>
        </p:nvSpPr>
        <p:spPr>
          <a:xfrm>
            <a:off x="311700" y="1152475"/>
            <a:ext cx="8520599" cy="3416400"/>
          </a:xfrm>
          <a:prstGeom prst="rect">
            <a:avLst/>
          </a:prstGeom>
          <a:noFill/>
          <a:ln>
            <a:noFill/>
          </a:ln>
        </p:spPr>
        <p:txBody>
          <a:bodyPr lIns="91425" tIns="91425" rIns="91425" bIns="91425" anchor="t" anchorCtr="0">
            <a:noAutofit/>
          </a:bodyPr>
          <a:lstStyle/>
          <a:p>
            <a:pPr marL="457200" marR="0" lvl="0" indent="-381000" algn="l" rtl="0">
              <a:lnSpc>
                <a:spcPct val="115000"/>
              </a:lnSpc>
              <a:spcBef>
                <a:spcPts val="0"/>
              </a:spcBef>
              <a:spcAft>
                <a:spcPts val="0"/>
              </a:spcAft>
              <a:buClr>
                <a:srgbClr val="FFFFFF"/>
              </a:buClr>
              <a:buSzPct val="25000"/>
              <a:buFont typeface="Arial"/>
              <a:buNone/>
            </a:pPr>
            <a:r>
              <a:rPr lang="en" sz="2400" b="0" i="0" u="none" strike="noStrike" cap="none">
                <a:solidFill>
                  <a:srgbClr val="FFFFFF"/>
                </a:solidFill>
                <a:latin typeface="Arial"/>
                <a:ea typeface="Arial"/>
                <a:cs typeface="Arial"/>
                <a:sym typeface="Arial"/>
              </a:rPr>
              <a:t>Which advert is the user most likely to click on?</a:t>
            </a:r>
          </a:p>
          <a:p>
            <a:pPr marL="457200" marR="0" lvl="0" indent="-381000" algn="l" rtl="0">
              <a:lnSpc>
                <a:spcPct val="115000"/>
              </a:lnSpc>
              <a:spcBef>
                <a:spcPts val="0"/>
              </a:spcBef>
              <a:spcAft>
                <a:spcPts val="0"/>
              </a:spcAft>
              <a:buClr>
                <a:srgbClr val="FFFFFF"/>
              </a:buClr>
              <a:buSzPct val="25000"/>
              <a:buFont typeface="Arial"/>
              <a:buNone/>
            </a:pPr>
            <a:r>
              <a:rPr lang="en" sz="2400" b="0" i="0" u="none" strike="noStrike" cap="none">
                <a:solidFill>
                  <a:srgbClr val="FFFFFF"/>
                </a:solidFill>
                <a:latin typeface="Arial"/>
                <a:ea typeface="Arial"/>
                <a:cs typeface="Arial"/>
                <a:sym typeface="Arial"/>
              </a:rPr>
              <a:t>Who’s most likely to win this election?</a:t>
            </a:r>
          </a:p>
          <a:p>
            <a:pPr marL="457200" marR="0" lvl="0" indent="-381000" algn="l" rtl="0">
              <a:lnSpc>
                <a:spcPct val="115000"/>
              </a:lnSpc>
              <a:spcBef>
                <a:spcPts val="0"/>
              </a:spcBef>
              <a:spcAft>
                <a:spcPts val="0"/>
              </a:spcAft>
              <a:buClr>
                <a:srgbClr val="FFFFFF"/>
              </a:buClr>
              <a:buSzPct val="25000"/>
              <a:buFont typeface="Arial"/>
              <a:buNone/>
            </a:pPr>
            <a:r>
              <a:rPr lang="en" sz="2400" b="0" i="0" u="none" strike="noStrike" cap="none">
                <a:solidFill>
                  <a:srgbClr val="FFFFFF"/>
                </a:solidFill>
                <a:latin typeface="Arial"/>
                <a:ea typeface="Arial"/>
                <a:cs typeface="Arial"/>
                <a:sym typeface="Arial"/>
              </a:rPr>
              <a:t>Which wells are most likely to fail in the next 6 months?</a:t>
            </a:r>
          </a:p>
          <a:p>
            <a:pPr marL="0" marR="0" lvl="0" indent="0" algn="l" rtl="0">
              <a:lnSpc>
                <a:spcPct val="115000"/>
              </a:lnSpc>
              <a:spcBef>
                <a:spcPts val="0"/>
              </a:spcBef>
              <a:spcAft>
                <a:spcPts val="0"/>
              </a:spcAft>
              <a:buClr>
                <a:schemeClr val="lt2"/>
              </a:buClr>
              <a:buSzPct val="25000"/>
              <a:buFont typeface="Arial"/>
              <a:buNone/>
            </a:pPr>
            <a:endParaRPr sz="1800" b="0" i="0" u="none" strike="noStrike" cap="none">
              <a:solidFill>
                <a:schemeClr val="lt2"/>
              </a:solidFill>
              <a:latin typeface="Arial"/>
              <a:ea typeface="Arial"/>
              <a:cs typeface="Arial"/>
              <a:sym typeface="Arial"/>
            </a:endParaRPr>
          </a:p>
        </p:txBody>
      </p:sp>
      <p:pic>
        <p:nvPicPr>
          <p:cNvPr id="118" name="Shape 118"/>
          <p:cNvPicPr preferRelativeResize="0"/>
          <p:nvPr/>
        </p:nvPicPr>
        <p:blipFill rotWithShape="1">
          <a:blip r:embed="rId3">
            <a:alphaModFix/>
          </a:blip>
          <a:srcRect/>
          <a:stretch/>
        </p:blipFill>
        <p:spPr>
          <a:xfrm>
            <a:off x="4240000" y="2630950"/>
            <a:ext cx="3331499" cy="2307899"/>
          </a:xfrm>
          <a:prstGeom prst="rect">
            <a:avLst/>
          </a:prstGeom>
          <a:noFill/>
          <a:ln>
            <a:noFill/>
          </a:ln>
        </p:spPr>
      </p:pic>
      <p:pic>
        <p:nvPicPr>
          <p:cNvPr id="119" name="Shape 119"/>
          <p:cNvPicPr preferRelativeResize="0"/>
          <p:nvPr/>
        </p:nvPicPr>
        <p:blipFill rotWithShape="1">
          <a:blip r:embed="rId4">
            <a:alphaModFix/>
          </a:blip>
          <a:srcRect/>
          <a:stretch/>
        </p:blipFill>
        <p:spPr>
          <a:xfrm>
            <a:off x="780450" y="2630950"/>
            <a:ext cx="3074699" cy="2307899"/>
          </a:xfrm>
          <a:prstGeom prst="rect">
            <a:avLst/>
          </a:prstGeom>
          <a:noFill/>
          <a:ln>
            <a:noFill/>
          </a:ln>
        </p:spPr>
      </p:pic>
    </p:spTree>
  </p:cSld>
  <p:clrMapOvr>
    <a:masterClrMapping/>
  </p:clrMapOvr>
  <p:transition spd="slow">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Shape 124"/>
          <p:cNvSpPr txBox="1">
            <a:spLocks noGrp="1"/>
          </p:cNvSpPr>
          <p:nvPr>
            <p:ph type="title"/>
          </p:nvPr>
        </p:nvSpPr>
        <p:spPr>
          <a:xfrm>
            <a:off x="311700" y="445025"/>
            <a:ext cx="8520599" cy="572699"/>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chemeClr val="dk1"/>
              </a:buClr>
              <a:buSzPct val="25000"/>
              <a:buFont typeface="Arial"/>
              <a:buNone/>
            </a:pPr>
            <a:r>
              <a:rPr lang="en" sz="2800" b="0" i="0" u="none" strike="noStrike" cap="none">
                <a:solidFill>
                  <a:schemeClr val="dk1"/>
                </a:solidFill>
                <a:latin typeface="Arial"/>
                <a:ea typeface="Arial"/>
                <a:cs typeface="Arial"/>
                <a:sym typeface="Arial"/>
              </a:rPr>
              <a:t>Machine Learning as Predictive Analytics...</a:t>
            </a:r>
          </a:p>
        </p:txBody>
      </p:sp>
      <p:pic>
        <p:nvPicPr>
          <p:cNvPr id="125" name="Shape 125"/>
          <p:cNvPicPr preferRelativeResize="0"/>
          <p:nvPr/>
        </p:nvPicPr>
        <p:blipFill rotWithShape="1">
          <a:blip r:embed="rId3">
            <a:alphaModFix/>
          </a:blip>
          <a:srcRect/>
          <a:stretch/>
        </p:blipFill>
        <p:spPr>
          <a:xfrm>
            <a:off x="1345949" y="1119425"/>
            <a:ext cx="5844599" cy="3874749"/>
          </a:xfrm>
          <a:prstGeom prst="rect">
            <a:avLst/>
          </a:prstGeom>
          <a:noFill/>
          <a:ln>
            <a:noFill/>
          </a:ln>
        </p:spPr>
      </p:pic>
    </p:spTree>
  </p:cSld>
  <p:clrMapOvr>
    <a:masterClrMapping/>
  </p:clrMapOvr>
  <p:transition spd="slow">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Shape 130"/>
          <p:cNvSpPr txBox="1">
            <a:spLocks noGrp="1"/>
          </p:cNvSpPr>
          <p:nvPr>
            <p:ph type="title"/>
          </p:nvPr>
        </p:nvSpPr>
        <p:spPr>
          <a:xfrm>
            <a:off x="311700" y="445025"/>
            <a:ext cx="8520599" cy="572699"/>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chemeClr val="dk1"/>
              </a:buClr>
              <a:buSzPct val="25000"/>
              <a:buFont typeface="Arial"/>
              <a:buNone/>
            </a:pPr>
            <a:r>
              <a:rPr lang="en" sz="2800" b="0" i="0" u="none" strike="noStrike" cap="none">
                <a:solidFill>
                  <a:schemeClr val="dk1"/>
                </a:solidFill>
                <a:latin typeface="Arial"/>
                <a:ea typeface="Arial"/>
                <a:cs typeface="Arial"/>
                <a:sym typeface="Arial"/>
              </a:rPr>
              <a:t>Machine Learning Process</a:t>
            </a:r>
          </a:p>
        </p:txBody>
      </p:sp>
      <p:sp>
        <p:nvSpPr>
          <p:cNvPr id="131" name="Shape 131"/>
          <p:cNvSpPr txBox="1">
            <a:spLocks noGrp="1"/>
          </p:cNvSpPr>
          <p:nvPr>
            <p:ph type="body" idx="1"/>
          </p:nvPr>
        </p:nvSpPr>
        <p:spPr>
          <a:xfrm>
            <a:off x="311700" y="1152475"/>
            <a:ext cx="8520599" cy="3416400"/>
          </a:xfrm>
          <a:prstGeom prst="rect">
            <a:avLst/>
          </a:prstGeom>
          <a:noFill/>
          <a:ln>
            <a:noFill/>
          </a:ln>
        </p:spPr>
        <p:txBody>
          <a:bodyPr lIns="91425" tIns="91425" rIns="91425" bIns="91425" anchor="t" anchorCtr="0">
            <a:noAutofit/>
          </a:bodyPr>
          <a:lstStyle/>
          <a:p>
            <a:pPr marL="457200" marR="0" lvl="0" indent="-381000" algn="l" rtl="0">
              <a:lnSpc>
                <a:spcPct val="115000"/>
              </a:lnSpc>
              <a:spcBef>
                <a:spcPts val="0"/>
              </a:spcBef>
              <a:spcAft>
                <a:spcPts val="0"/>
              </a:spcAft>
              <a:buClr>
                <a:srgbClr val="FFFFFF"/>
              </a:buClr>
              <a:buSzPct val="100000"/>
              <a:buFont typeface="Arial"/>
              <a:buChar char="●"/>
            </a:pPr>
            <a:r>
              <a:rPr lang="en" sz="2400" b="0" i="0" u="none" strike="noStrike" cap="none">
                <a:solidFill>
                  <a:srgbClr val="FFFFFF"/>
                </a:solidFill>
                <a:latin typeface="Arial"/>
                <a:ea typeface="Arial"/>
                <a:cs typeface="Arial"/>
                <a:sym typeface="Arial"/>
              </a:rPr>
              <a:t>Get data</a:t>
            </a:r>
          </a:p>
          <a:p>
            <a:pPr marL="457200" marR="0" lvl="0" indent="-381000" algn="l" rtl="0">
              <a:lnSpc>
                <a:spcPct val="115000"/>
              </a:lnSpc>
              <a:spcBef>
                <a:spcPts val="0"/>
              </a:spcBef>
              <a:spcAft>
                <a:spcPts val="0"/>
              </a:spcAft>
              <a:buClr>
                <a:srgbClr val="FFFFFF"/>
              </a:buClr>
              <a:buSzPct val="100000"/>
              <a:buFont typeface="Arial"/>
              <a:buChar char="●"/>
            </a:pPr>
            <a:r>
              <a:rPr lang="en" sz="2400" b="0" i="0" u="none" strike="noStrike" cap="none">
                <a:solidFill>
                  <a:srgbClr val="FFFFFF"/>
                </a:solidFill>
                <a:latin typeface="Arial"/>
                <a:ea typeface="Arial"/>
                <a:cs typeface="Arial"/>
                <a:sym typeface="Arial"/>
              </a:rPr>
              <a:t>Select a model</a:t>
            </a:r>
          </a:p>
          <a:p>
            <a:pPr marL="457200" marR="0" lvl="0" indent="-381000" algn="l" rtl="0">
              <a:lnSpc>
                <a:spcPct val="115000"/>
              </a:lnSpc>
              <a:spcBef>
                <a:spcPts val="0"/>
              </a:spcBef>
              <a:spcAft>
                <a:spcPts val="0"/>
              </a:spcAft>
              <a:buClr>
                <a:srgbClr val="FFFFFF"/>
              </a:buClr>
              <a:buSzPct val="100000"/>
              <a:buFont typeface="Arial"/>
              <a:buChar char="●"/>
            </a:pPr>
            <a:r>
              <a:rPr lang="en" sz="2400" b="0" i="0" u="none" strike="noStrike" cap="none">
                <a:solidFill>
                  <a:srgbClr val="FFFFFF"/>
                </a:solidFill>
                <a:latin typeface="Arial"/>
                <a:ea typeface="Arial"/>
                <a:cs typeface="Arial"/>
                <a:sym typeface="Arial"/>
              </a:rPr>
              <a:t>Select hyperparameters for that model</a:t>
            </a:r>
          </a:p>
          <a:p>
            <a:pPr marL="457200" marR="0" lvl="0" indent="-381000" algn="l" rtl="0">
              <a:lnSpc>
                <a:spcPct val="115000"/>
              </a:lnSpc>
              <a:spcBef>
                <a:spcPts val="0"/>
              </a:spcBef>
              <a:spcAft>
                <a:spcPts val="0"/>
              </a:spcAft>
              <a:buClr>
                <a:srgbClr val="FFFFFF"/>
              </a:buClr>
              <a:buSzPct val="100000"/>
              <a:buFont typeface="Arial"/>
              <a:buChar char="●"/>
            </a:pPr>
            <a:r>
              <a:rPr lang="en" sz="2400" b="0" i="0" u="none" strike="noStrike" cap="none">
                <a:solidFill>
                  <a:srgbClr val="FFFFFF"/>
                </a:solidFill>
                <a:latin typeface="Arial"/>
                <a:ea typeface="Arial"/>
                <a:cs typeface="Arial"/>
                <a:sym typeface="Arial"/>
              </a:rPr>
              <a:t>Fit model to data</a:t>
            </a:r>
          </a:p>
          <a:p>
            <a:pPr marL="457200" marR="0" lvl="0" indent="-381000" algn="l" rtl="0">
              <a:lnSpc>
                <a:spcPct val="115000"/>
              </a:lnSpc>
              <a:spcBef>
                <a:spcPts val="0"/>
              </a:spcBef>
              <a:spcAft>
                <a:spcPts val="0"/>
              </a:spcAft>
              <a:buClr>
                <a:srgbClr val="FFFFFF"/>
              </a:buClr>
              <a:buSzPct val="100000"/>
              <a:buFont typeface="Arial"/>
              <a:buChar char="●"/>
            </a:pPr>
            <a:r>
              <a:rPr lang="en" sz="2400" b="0" i="0" u="none" strike="noStrike" cap="none">
                <a:solidFill>
                  <a:srgbClr val="FFFFFF"/>
                </a:solidFill>
                <a:latin typeface="Arial"/>
                <a:ea typeface="Arial"/>
                <a:cs typeface="Arial"/>
                <a:sym typeface="Arial"/>
              </a:rPr>
              <a:t>Validate model (and change model, if necessary)</a:t>
            </a:r>
          </a:p>
          <a:p>
            <a:pPr marL="457200" marR="0" lvl="0" indent="-381000" algn="l" rtl="0">
              <a:lnSpc>
                <a:spcPct val="115000"/>
              </a:lnSpc>
              <a:spcBef>
                <a:spcPts val="0"/>
              </a:spcBef>
              <a:spcAft>
                <a:spcPts val="0"/>
              </a:spcAft>
              <a:buClr>
                <a:srgbClr val="FFFFFF"/>
              </a:buClr>
              <a:buSzPct val="100000"/>
              <a:buFont typeface="Arial"/>
              <a:buChar char="●"/>
            </a:pPr>
            <a:r>
              <a:rPr lang="en" sz="2400" b="0" i="0" u="none" strike="noStrike" cap="none">
                <a:solidFill>
                  <a:srgbClr val="FFFFFF"/>
                </a:solidFill>
                <a:latin typeface="Arial"/>
                <a:ea typeface="Arial"/>
                <a:cs typeface="Arial"/>
                <a:sym typeface="Arial"/>
              </a:rPr>
              <a:t>Use the model to predict values for new data</a:t>
            </a:r>
          </a:p>
          <a:p>
            <a:pPr marL="0" marR="0" lvl="0" indent="0" algn="l" rtl="0">
              <a:lnSpc>
                <a:spcPct val="115000"/>
              </a:lnSpc>
              <a:spcBef>
                <a:spcPts val="0"/>
              </a:spcBef>
              <a:spcAft>
                <a:spcPts val="0"/>
              </a:spcAft>
              <a:buClr>
                <a:schemeClr val="lt2"/>
              </a:buClr>
              <a:buSzPct val="25000"/>
              <a:buFont typeface="Arial"/>
              <a:buNone/>
            </a:pPr>
            <a:endParaRPr sz="1800" b="0" i="0" u="none" strike="noStrike" cap="none">
              <a:solidFill>
                <a:schemeClr val="lt2"/>
              </a:solidFill>
              <a:latin typeface="Arial"/>
              <a:ea typeface="Arial"/>
              <a:cs typeface="Arial"/>
              <a:sym typeface="Arial"/>
            </a:endParaRPr>
          </a:p>
        </p:txBody>
      </p:sp>
    </p:spTree>
  </p:cSld>
  <p:clrMapOvr>
    <a:masterClrMapping/>
  </p:clrMapOvr>
  <p:transition spd="slow">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Shape 136"/>
          <p:cNvSpPr txBox="1">
            <a:spLocks noGrp="1"/>
          </p:cNvSpPr>
          <p:nvPr>
            <p:ph type="title"/>
          </p:nvPr>
        </p:nvSpPr>
        <p:spPr>
          <a:xfrm>
            <a:off x="311700" y="445025"/>
            <a:ext cx="8520599" cy="572699"/>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chemeClr val="dk1"/>
              </a:buClr>
              <a:buSzPct val="25000"/>
              <a:buFont typeface="Arial"/>
              <a:buNone/>
            </a:pPr>
            <a:r>
              <a:rPr lang="en" sz="2800" b="0" i="0" u="none" strike="noStrike" cap="none">
                <a:solidFill>
                  <a:schemeClr val="dk1"/>
                </a:solidFill>
                <a:latin typeface="Arial"/>
                <a:ea typeface="Arial"/>
                <a:cs typeface="Arial"/>
                <a:sym typeface="Arial"/>
              </a:rPr>
              <a:t>Today’s library: Scikit-Learn (sklearn)</a:t>
            </a:r>
          </a:p>
        </p:txBody>
      </p:sp>
      <p:pic>
        <p:nvPicPr>
          <p:cNvPr id="137" name="Shape 137"/>
          <p:cNvPicPr preferRelativeResize="0"/>
          <p:nvPr/>
        </p:nvPicPr>
        <p:blipFill rotWithShape="1">
          <a:blip r:embed="rId3">
            <a:alphaModFix/>
          </a:blip>
          <a:srcRect/>
          <a:stretch/>
        </p:blipFill>
        <p:spPr>
          <a:xfrm>
            <a:off x="979725" y="1152473"/>
            <a:ext cx="7184550" cy="3819973"/>
          </a:xfrm>
          <a:prstGeom prst="rect">
            <a:avLst/>
          </a:prstGeom>
          <a:noFill/>
          <a:ln>
            <a:noFill/>
          </a:ln>
        </p:spPr>
      </p:pic>
    </p:spTree>
  </p:cSld>
  <p:clrMapOvr>
    <a:masterClrMapping/>
  </p:clrMapOvr>
  <p:transition spd="slow">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Shape 142"/>
          <p:cNvSpPr txBox="1">
            <a:spLocks noGrp="1"/>
          </p:cNvSpPr>
          <p:nvPr>
            <p:ph type="title"/>
          </p:nvPr>
        </p:nvSpPr>
        <p:spPr>
          <a:xfrm>
            <a:off x="311700" y="445025"/>
            <a:ext cx="8520599" cy="572699"/>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chemeClr val="dk1"/>
              </a:buClr>
              <a:buSzPct val="25000"/>
              <a:buFont typeface="Arial"/>
              <a:buNone/>
            </a:pPr>
            <a:r>
              <a:rPr lang="en" sz="2800" b="0" i="0" u="none" strike="noStrike" cap="none">
                <a:solidFill>
                  <a:schemeClr val="dk1"/>
                </a:solidFill>
                <a:latin typeface="Arial"/>
                <a:ea typeface="Arial"/>
                <a:cs typeface="Arial"/>
                <a:sym typeface="Arial"/>
              </a:rPr>
              <a:t>Scikit-Learn’s example datasets</a:t>
            </a:r>
          </a:p>
        </p:txBody>
      </p:sp>
      <p:sp>
        <p:nvSpPr>
          <p:cNvPr id="143" name="Shape 143"/>
          <p:cNvSpPr txBox="1">
            <a:spLocks noGrp="1"/>
          </p:cNvSpPr>
          <p:nvPr>
            <p:ph type="body" idx="1"/>
          </p:nvPr>
        </p:nvSpPr>
        <p:spPr>
          <a:xfrm>
            <a:off x="311700" y="1152475"/>
            <a:ext cx="8520599" cy="3416400"/>
          </a:xfrm>
          <a:prstGeom prst="rect">
            <a:avLst/>
          </a:prstGeom>
          <a:noFill/>
          <a:ln>
            <a:noFill/>
          </a:ln>
        </p:spPr>
        <p:txBody>
          <a:bodyPr lIns="91425" tIns="91425" rIns="91425" bIns="91425" anchor="t" anchorCtr="0">
            <a:noAutofit/>
          </a:bodyPr>
          <a:lstStyle/>
          <a:p>
            <a:pPr marL="457200" marR="0" lvl="0" indent="-381000" algn="l" rtl="0">
              <a:lnSpc>
                <a:spcPct val="115000"/>
              </a:lnSpc>
              <a:spcBef>
                <a:spcPts val="0"/>
              </a:spcBef>
              <a:spcAft>
                <a:spcPts val="0"/>
              </a:spcAft>
              <a:buClr>
                <a:schemeClr val="lt2"/>
              </a:buClr>
              <a:buSzPct val="100000"/>
              <a:buFont typeface="Arial"/>
              <a:buChar char="●"/>
            </a:pPr>
            <a:r>
              <a:rPr lang="en" sz="2400" b="0" i="0" u="none" strike="noStrike" cap="none">
                <a:solidFill>
                  <a:schemeClr val="lt2"/>
                </a:solidFill>
                <a:latin typeface="Arial"/>
                <a:ea typeface="Arial"/>
                <a:cs typeface="Arial"/>
                <a:sym typeface="Arial"/>
              </a:rPr>
              <a:t>Iris</a:t>
            </a:r>
          </a:p>
          <a:p>
            <a:pPr marL="457200" marR="0" lvl="0" indent="-381000" algn="l" rtl="0">
              <a:lnSpc>
                <a:spcPct val="115000"/>
              </a:lnSpc>
              <a:spcBef>
                <a:spcPts val="1600"/>
              </a:spcBef>
              <a:spcAft>
                <a:spcPts val="0"/>
              </a:spcAft>
              <a:buClr>
                <a:schemeClr val="lt2"/>
              </a:buClr>
              <a:buSzPct val="100000"/>
              <a:buFont typeface="Arial"/>
              <a:buChar char="●"/>
            </a:pPr>
            <a:r>
              <a:rPr lang="en" sz="2400" b="0" i="0" u="none" strike="noStrike" cap="none">
                <a:solidFill>
                  <a:schemeClr val="lt2"/>
                </a:solidFill>
                <a:latin typeface="Arial"/>
                <a:ea typeface="Arial"/>
                <a:cs typeface="Arial"/>
                <a:sym typeface="Arial"/>
              </a:rPr>
              <a:t>Digits</a:t>
            </a:r>
          </a:p>
          <a:p>
            <a:pPr marL="457200" marR="0" lvl="0" indent="-381000" algn="l" rtl="0">
              <a:lnSpc>
                <a:spcPct val="115000"/>
              </a:lnSpc>
              <a:spcBef>
                <a:spcPts val="1600"/>
              </a:spcBef>
              <a:spcAft>
                <a:spcPts val="0"/>
              </a:spcAft>
              <a:buClr>
                <a:schemeClr val="lt2"/>
              </a:buClr>
              <a:buSzPct val="100000"/>
              <a:buFont typeface="Arial"/>
              <a:buChar char="●"/>
            </a:pPr>
            <a:r>
              <a:rPr lang="en" sz="2400" b="0" i="0" u="none" strike="noStrike" cap="none">
                <a:solidFill>
                  <a:schemeClr val="lt2"/>
                </a:solidFill>
                <a:latin typeface="Arial"/>
                <a:ea typeface="Arial"/>
                <a:cs typeface="Arial"/>
                <a:sym typeface="Arial"/>
              </a:rPr>
              <a:t>Diabetes</a:t>
            </a:r>
          </a:p>
          <a:p>
            <a:pPr marL="457200" marR="0" lvl="0" indent="-381000" algn="l" rtl="0">
              <a:lnSpc>
                <a:spcPct val="115000"/>
              </a:lnSpc>
              <a:spcBef>
                <a:spcPts val="1600"/>
              </a:spcBef>
              <a:spcAft>
                <a:spcPts val="0"/>
              </a:spcAft>
              <a:buClr>
                <a:schemeClr val="lt2"/>
              </a:buClr>
              <a:buSzPct val="100000"/>
              <a:buFont typeface="Arial"/>
              <a:buChar char="●"/>
            </a:pPr>
            <a:r>
              <a:rPr lang="en" sz="2400" b="0" i="0" u="none" strike="noStrike" cap="none">
                <a:solidFill>
                  <a:schemeClr val="lt2"/>
                </a:solidFill>
                <a:latin typeface="Arial"/>
                <a:ea typeface="Arial"/>
                <a:cs typeface="Arial"/>
                <a:sym typeface="Arial"/>
              </a:rPr>
              <a:t>Boston</a:t>
            </a:r>
          </a:p>
          <a:p>
            <a:pPr marL="0" marR="0" lvl="0" indent="0" algn="l" rtl="0">
              <a:lnSpc>
                <a:spcPct val="115000"/>
              </a:lnSpc>
              <a:spcBef>
                <a:spcPts val="1600"/>
              </a:spcBef>
              <a:spcAft>
                <a:spcPts val="0"/>
              </a:spcAft>
              <a:buClr>
                <a:schemeClr val="lt2"/>
              </a:buClr>
              <a:buSzPct val="25000"/>
              <a:buFont typeface="Arial"/>
              <a:buNone/>
            </a:pPr>
            <a:endParaRPr sz="1800" b="0" i="0" u="none" strike="noStrike" cap="none">
              <a:solidFill>
                <a:schemeClr val="lt2"/>
              </a:solidFill>
              <a:latin typeface="Arial"/>
              <a:ea typeface="Arial"/>
              <a:cs typeface="Arial"/>
              <a:sym typeface="Arial"/>
            </a:endParaRPr>
          </a:p>
        </p:txBody>
      </p:sp>
      <p:pic>
        <p:nvPicPr>
          <p:cNvPr id="144" name="Shape 144"/>
          <p:cNvPicPr preferRelativeResize="0"/>
          <p:nvPr/>
        </p:nvPicPr>
        <p:blipFill rotWithShape="1">
          <a:blip r:embed="rId3">
            <a:alphaModFix/>
          </a:blip>
          <a:srcRect/>
          <a:stretch/>
        </p:blipFill>
        <p:spPr>
          <a:xfrm>
            <a:off x="6252798" y="698225"/>
            <a:ext cx="2459224" cy="3607424"/>
          </a:xfrm>
          <a:prstGeom prst="rect">
            <a:avLst/>
          </a:prstGeom>
          <a:noFill/>
          <a:ln>
            <a:noFill/>
          </a:ln>
        </p:spPr>
      </p:pic>
      <p:pic>
        <p:nvPicPr>
          <p:cNvPr id="145" name="Shape 145"/>
          <p:cNvPicPr preferRelativeResize="0"/>
          <p:nvPr/>
        </p:nvPicPr>
        <p:blipFill rotWithShape="1">
          <a:blip r:embed="rId4">
            <a:alphaModFix/>
          </a:blip>
          <a:srcRect/>
          <a:stretch/>
        </p:blipFill>
        <p:spPr>
          <a:xfrm>
            <a:off x="3073899" y="2339000"/>
            <a:ext cx="3010224" cy="1873025"/>
          </a:xfrm>
          <a:prstGeom prst="rect">
            <a:avLst/>
          </a:prstGeom>
          <a:noFill/>
          <a:ln>
            <a:noFill/>
          </a:ln>
        </p:spPr>
      </p:pic>
    </p:spTree>
  </p:cSld>
  <p:clrMapOvr>
    <a:masterClrMapping/>
  </p:clrMapOvr>
  <p:transition spd="slow">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Shape 150"/>
          <p:cNvSpPr txBox="1">
            <a:spLocks noGrp="1"/>
          </p:cNvSpPr>
          <p:nvPr>
            <p:ph type="title"/>
          </p:nvPr>
        </p:nvSpPr>
        <p:spPr>
          <a:xfrm>
            <a:off x="311700" y="2150850"/>
            <a:ext cx="8520599" cy="841800"/>
          </a:xfrm>
          <a:prstGeom prst="rect">
            <a:avLst/>
          </a:prstGeom>
          <a:noFill/>
          <a:ln>
            <a:noFill/>
          </a:ln>
        </p:spPr>
        <p:txBody>
          <a:bodyPr lIns="91425" tIns="91425" rIns="91425" bIns="91425" anchor="ctr" anchorCtr="0">
            <a:noAutofit/>
          </a:bodyPr>
          <a:lstStyle/>
          <a:p>
            <a:pPr marL="0" marR="0" lvl="0" indent="0" algn="ctr" rtl="0">
              <a:lnSpc>
                <a:spcPct val="100000"/>
              </a:lnSpc>
              <a:spcBef>
                <a:spcPts val="0"/>
              </a:spcBef>
              <a:spcAft>
                <a:spcPts val="0"/>
              </a:spcAft>
              <a:buClr>
                <a:schemeClr val="dk1"/>
              </a:buClr>
              <a:buSzPct val="25000"/>
              <a:buFont typeface="Arial"/>
              <a:buNone/>
            </a:pPr>
            <a:r>
              <a:rPr lang="en" sz="3600" b="0" i="0" u="none" strike="noStrike" cap="none">
                <a:solidFill>
                  <a:schemeClr val="dk1"/>
                </a:solidFill>
                <a:latin typeface="Arial"/>
                <a:ea typeface="Arial"/>
                <a:cs typeface="Arial"/>
                <a:sym typeface="Arial"/>
              </a:rPr>
              <a:t>Select a Model</a:t>
            </a:r>
          </a:p>
        </p:txBody>
      </p:sp>
    </p:spTree>
  </p:cSld>
  <p:clrMapOvr>
    <a:masterClrMapping/>
  </p:clrMapOvr>
  <p:transition spd="slow">
    <p:fade/>
  </p:transition>
</p:sld>
</file>

<file path=ppt/theme/theme1.xml><?xml version="1.0" encoding="utf-8"?>
<a:theme xmlns:a="http://schemas.openxmlformats.org/drawingml/2006/main" name="simple-light-2">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dark-2">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2051</Words>
  <Application>Microsoft Office PowerPoint</Application>
  <PresentationFormat>On-screen Show (16:9)</PresentationFormat>
  <Paragraphs>222</Paragraphs>
  <Slides>35</Slides>
  <Notes>35</Notes>
  <HiddenSlides>0</HiddenSlides>
  <MMClips>0</MMClips>
  <ScaleCrop>false</ScaleCrop>
  <HeadingPairs>
    <vt:vector size="6" baseType="variant">
      <vt:variant>
        <vt:lpstr>Fonts Used</vt:lpstr>
      </vt:variant>
      <vt:variant>
        <vt:i4>1</vt:i4>
      </vt:variant>
      <vt:variant>
        <vt:lpstr>Theme</vt:lpstr>
      </vt:variant>
      <vt:variant>
        <vt:i4>2</vt:i4>
      </vt:variant>
      <vt:variant>
        <vt:lpstr>Slide Titles</vt:lpstr>
      </vt:variant>
      <vt:variant>
        <vt:i4>35</vt:i4>
      </vt:variant>
    </vt:vector>
  </HeadingPairs>
  <TitlesOfParts>
    <vt:vector size="38" baseType="lpstr">
      <vt:lpstr>Arial</vt:lpstr>
      <vt:lpstr>simple-light-2</vt:lpstr>
      <vt:lpstr>simple-dark-2</vt:lpstr>
      <vt:lpstr>Machine Learning</vt:lpstr>
      <vt:lpstr>Machine Learning: </vt:lpstr>
      <vt:lpstr>Defining Machine Learning</vt:lpstr>
      <vt:lpstr>Machine Learning = learning models from data</vt:lpstr>
      <vt:lpstr>Machine Learning as Predictive Analytics...</vt:lpstr>
      <vt:lpstr>Machine Learning Process</vt:lpstr>
      <vt:lpstr>Today’s library: Scikit-Learn (sklearn)</vt:lpstr>
      <vt:lpstr>Scikit-Learn’s example datasets</vt:lpstr>
      <vt:lpstr>Select a Model</vt:lpstr>
      <vt:lpstr>Algorithm Types</vt:lpstr>
      <vt:lpstr>Linear Regression: fit a line to (numerical) data</vt:lpstr>
      <vt:lpstr>Linear Regression: First, get your data</vt:lpstr>
      <vt:lpstr>Linear Regression: Fit model to data</vt:lpstr>
      <vt:lpstr>Linear Regression: Check your model</vt:lpstr>
      <vt:lpstr>Reality can be a little more like this… </vt:lpstr>
      <vt:lpstr>Classification: Predict classes</vt:lpstr>
      <vt:lpstr>Classification: The Iris Dataset</vt:lpstr>
      <vt:lpstr>Classification: first get your data</vt:lpstr>
      <vt:lpstr>Classification: Split your data</vt:lpstr>
      <vt:lpstr>Classifier: Fit Model to Data</vt:lpstr>
      <vt:lpstr>Classifier: Check your model</vt:lpstr>
      <vt:lpstr>Clustering: Find groups in your data</vt:lpstr>
      <vt:lpstr>Clustering: get your data</vt:lpstr>
      <vt:lpstr>Clustering: Fit model to data</vt:lpstr>
      <vt:lpstr>Clustering: Check your model</vt:lpstr>
      <vt:lpstr>Dimensionality Reduction</vt:lpstr>
      <vt:lpstr>Dimensionality reduction: Get your data</vt:lpstr>
      <vt:lpstr>Dimensionality reduction: Fit model to data</vt:lpstr>
      <vt:lpstr>Recap: Choosing an Algorithm</vt:lpstr>
      <vt:lpstr>Model Validation</vt:lpstr>
      <vt:lpstr>How well does the model fit new data?</vt:lpstr>
      <vt:lpstr>Overfitting and underfitting</vt:lpstr>
      <vt:lpstr>The Confusion Matrix</vt:lpstr>
      <vt:lpstr>Test Metrics</vt:lpstr>
      <vt:lpstr>Iris classification: metrics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Machine Learning</dc:title>
  <dc:creator>M, Jawahar (Nokia - IN/Bangalore)</dc:creator>
  <cp:lastModifiedBy>Jawahar</cp:lastModifiedBy>
  <cp:revision>1</cp:revision>
  <dcterms:modified xsi:type="dcterms:W3CDTF">2017-07-09T00:13:11Z</dcterms:modified>
</cp:coreProperties>
</file>